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75" r:id="rId2"/>
    <p:sldId id="444" r:id="rId3"/>
    <p:sldId id="433" r:id="rId4"/>
    <p:sldId id="266" r:id="rId5"/>
    <p:sldId id="430" r:id="rId6"/>
    <p:sldId id="441" r:id="rId7"/>
    <p:sldId id="435" r:id="rId8"/>
    <p:sldId id="432" r:id="rId9"/>
    <p:sldId id="443" r:id="rId10"/>
    <p:sldId id="448" r:id="rId11"/>
    <p:sldId id="449" r:id="rId12"/>
    <p:sldId id="434" r:id="rId13"/>
    <p:sldId id="258" r:id="rId14"/>
    <p:sldId id="428" r:id="rId15"/>
    <p:sldId id="268" r:id="rId16"/>
    <p:sldId id="278" r:id="rId17"/>
    <p:sldId id="280" r:id="rId18"/>
    <p:sldId id="395" r:id="rId19"/>
    <p:sldId id="408" r:id="rId20"/>
    <p:sldId id="452" r:id="rId21"/>
    <p:sldId id="453" r:id="rId22"/>
    <p:sldId id="445" r:id="rId23"/>
    <p:sldId id="454" r:id="rId24"/>
    <p:sldId id="458" r:id="rId25"/>
    <p:sldId id="353" r:id="rId26"/>
    <p:sldId id="293" r:id="rId27"/>
    <p:sldId id="300" r:id="rId28"/>
    <p:sldId id="264" r:id="rId29"/>
    <p:sldId id="314" r:id="rId30"/>
    <p:sldId id="455" r:id="rId31"/>
    <p:sldId id="447" r:id="rId32"/>
    <p:sldId id="457" r:id="rId33"/>
    <p:sldId id="450" r:id="rId34"/>
    <p:sldId id="456" r:id="rId35"/>
    <p:sldId id="446" r:id="rId36"/>
    <p:sldId id="436" r:id="rId37"/>
    <p:sldId id="265" r:id="rId38"/>
    <p:sldId id="437" r:id="rId39"/>
    <p:sldId id="438" r:id="rId40"/>
    <p:sldId id="261" r:id="rId41"/>
    <p:sldId id="267" r:id="rId42"/>
    <p:sldId id="269" r:id="rId43"/>
    <p:sldId id="257" r:id="rId44"/>
    <p:sldId id="440" r:id="rId45"/>
    <p:sldId id="439" r:id="rId46"/>
    <p:sldId id="260" r:id="rId47"/>
    <p:sldId id="304" r:id="rId48"/>
    <p:sldId id="418" r:id="rId49"/>
    <p:sldId id="259" r:id="rId50"/>
    <p:sldId id="275" r:id="rId51"/>
    <p:sldId id="429" r:id="rId52"/>
    <p:sldId id="272" r:id="rId53"/>
    <p:sldId id="274" r:id="rId54"/>
    <p:sldId id="423" r:id="rId55"/>
    <p:sldId id="459" r:id="rId56"/>
    <p:sldId id="461" r:id="rId57"/>
    <p:sldId id="462" r:id="rId58"/>
    <p:sldId id="46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8" autoAdjust="0"/>
    <p:restoredTop sz="95767" autoAdjust="0"/>
  </p:normalViewPr>
  <p:slideViewPr>
    <p:cSldViewPr snapToGrid="0">
      <p:cViewPr varScale="1">
        <p:scale>
          <a:sx n="74" d="100"/>
          <a:sy n="74" d="100"/>
        </p:scale>
        <p:origin x="912"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5910A-83B0-48E2-8609-D9650A2F6DCC}"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4480385B-BE6A-42A8-ABA5-AC0C3905E5F4}">
      <dgm:prSet/>
      <dgm:spPr/>
      <dgm:t>
        <a:bodyPr/>
        <a:lstStyle/>
        <a:p>
          <a:r>
            <a:rPr lang="en-US"/>
            <a:t>Can they move their eyes?</a:t>
          </a:r>
        </a:p>
      </dgm:t>
    </dgm:pt>
    <dgm:pt modelId="{BBE87115-158F-4548-B191-AF5327F27D43}" type="parTrans" cxnId="{23B76336-B621-4BE2-AC4C-57F96CFA8B8E}">
      <dgm:prSet/>
      <dgm:spPr/>
      <dgm:t>
        <a:bodyPr/>
        <a:lstStyle/>
        <a:p>
          <a:endParaRPr lang="en-US"/>
        </a:p>
      </dgm:t>
    </dgm:pt>
    <dgm:pt modelId="{BF0DA41F-B487-40B8-AA19-22D6AE8DBC92}" type="sibTrans" cxnId="{23B76336-B621-4BE2-AC4C-57F96CFA8B8E}">
      <dgm:prSet/>
      <dgm:spPr/>
      <dgm:t>
        <a:bodyPr/>
        <a:lstStyle/>
        <a:p>
          <a:endParaRPr lang="en-US"/>
        </a:p>
      </dgm:t>
    </dgm:pt>
    <dgm:pt modelId="{79B926CA-07C7-4BD6-A7F3-5A281823B9EA}">
      <dgm:prSet/>
      <dgm:spPr/>
      <dgm:t>
        <a:bodyPr/>
        <a:lstStyle/>
        <a:p>
          <a:r>
            <a:rPr lang="en-US"/>
            <a:t>Can they hold a thought?</a:t>
          </a:r>
        </a:p>
      </dgm:t>
    </dgm:pt>
    <dgm:pt modelId="{FCC514FF-4D48-454A-A53C-DFB6CD5EC6D5}" type="parTrans" cxnId="{0525A989-0157-4286-9335-E92ADDDD67E0}">
      <dgm:prSet/>
      <dgm:spPr/>
      <dgm:t>
        <a:bodyPr/>
        <a:lstStyle/>
        <a:p>
          <a:endParaRPr lang="en-US"/>
        </a:p>
      </dgm:t>
    </dgm:pt>
    <dgm:pt modelId="{D4C8A780-AA21-4ED7-8ACD-D92B20A48DF5}" type="sibTrans" cxnId="{0525A989-0157-4286-9335-E92ADDDD67E0}">
      <dgm:prSet/>
      <dgm:spPr/>
      <dgm:t>
        <a:bodyPr/>
        <a:lstStyle/>
        <a:p>
          <a:endParaRPr lang="en-US"/>
        </a:p>
      </dgm:t>
    </dgm:pt>
    <dgm:pt modelId="{96AB1CFC-859C-47FA-8FAB-EACDED7A191D}">
      <dgm:prSet/>
      <dgm:spPr/>
      <dgm:t>
        <a:bodyPr/>
        <a:lstStyle/>
        <a:p>
          <a:r>
            <a:rPr lang="en-US" dirty="0"/>
            <a:t>Are they self- motivated and willing?</a:t>
          </a:r>
        </a:p>
      </dgm:t>
    </dgm:pt>
    <dgm:pt modelId="{953A45AA-D32D-4759-BC1F-0037261AB6C8}" type="parTrans" cxnId="{E7D6F325-40E7-4E05-914A-94B44A331B4E}">
      <dgm:prSet/>
      <dgm:spPr/>
      <dgm:t>
        <a:bodyPr/>
        <a:lstStyle/>
        <a:p>
          <a:endParaRPr lang="en-US"/>
        </a:p>
      </dgm:t>
    </dgm:pt>
    <dgm:pt modelId="{AA8AAB88-6BF7-4160-9E96-A91FEBABF3F2}" type="sibTrans" cxnId="{E7D6F325-40E7-4E05-914A-94B44A331B4E}">
      <dgm:prSet/>
      <dgm:spPr/>
      <dgm:t>
        <a:bodyPr/>
        <a:lstStyle/>
        <a:p>
          <a:endParaRPr lang="en-US"/>
        </a:p>
      </dgm:t>
    </dgm:pt>
    <dgm:pt modelId="{5786AE78-CDC1-424B-8F3E-B378458AFB95}" type="pres">
      <dgm:prSet presAssocID="{C725910A-83B0-48E2-8609-D9650A2F6DCC}" presName="root" presStyleCnt="0">
        <dgm:presLayoutVars>
          <dgm:dir/>
          <dgm:resizeHandles val="exact"/>
        </dgm:presLayoutVars>
      </dgm:prSet>
      <dgm:spPr/>
    </dgm:pt>
    <dgm:pt modelId="{ED686B9B-FF8E-4CA7-A411-5B1D7E5537B2}" type="pres">
      <dgm:prSet presAssocID="{4480385B-BE6A-42A8-ABA5-AC0C3905E5F4}" presName="compNode" presStyleCnt="0"/>
      <dgm:spPr/>
    </dgm:pt>
    <dgm:pt modelId="{CE66A847-1365-4655-A8E5-E0F893F67CF7}" type="pres">
      <dgm:prSet presAssocID="{4480385B-BE6A-42A8-ABA5-AC0C3905E5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s"/>
        </a:ext>
      </dgm:extLst>
    </dgm:pt>
    <dgm:pt modelId="{39EB4830-8F6E-4CC4-A832-78BB76964799}" type="pres">
      <dgm:prSet presAssocID="{4480385B-BE6A-42A8-ABA5-AC0C3905E5F4}" presName="spaceRect" presStyleCnt="0"/>
      <dgm:spPr/>
    </dgm:pt>
    <dgm:pt modelId="{805D224B-A340-4CF6-87B0-9B6287B7A873}" type="pres">
      <dgm:prSet presAssocID="{4480385B-BE6A-42A8-ABA5-AC0C3905E5F4}" presName="textRect" presStyleLbl="revTx" presStyleIdx="0" presStyleCnt="3">
        <dgm:presLayoutVars>
          <dgm:chMax val="1"/>
          <dgm:chPref val="1"/>
        </dgm:presLayoutVars>
      </dgm:prSet>
      <dgm:spPr/>
    </dgm:pt>
    <dgm:pt modelId="{6351A5FE-A86D-4095-8E10-FAA2FB85CFD2}" type="pres">
      <dgm:prSet presAssocID="{BF0DA41F-B487-40B8-AA19-22D6AE8DBC92}" presName="sibTrans" presStyleCnt="0"/>
      <dgm:spPr/>
    </dgm:pt>
    <dgm:pt modelId="{1E84C0A7-8D60-4430-A719-75884DED879E}" type="pres">
      <dgm:prSet presAssocID="{79B926CA-07C7-4BD6-A7F3-5A281823B9EA}" presName="compNode" presStyleCnt="0"/>
      <dgm:spPr/>
    </dgm:pt>
    <dgm:pt modelId="{2B0E7B64-E17E-4884-BB58-BDF599455C3C}" type="pres">
      <dgm:prSet presAssocID="{79B926CA-07C7-4BD6-A7F3-5A281823B9E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ought bubble"/>
        </a:ext>
      </dgm:extLst>
    </dgm:pt>
    <dgm:pt modelId="{E8938540-417E-4A86-9B72-A6FF9BBE91C4}" type="pres">
      <dgm:prSet presAssocID="{79B926CA-07C7-4BD6-A7F3-5A281823B9EA}" presName="spaceRect" presStyleCnt="0"/>
      <dgm:spPr/>
    </dgm:pt>
    <dgm:pt modelId="{67CFC0D0-1EF1-4CE1-91EF-A3179DA0F4A1}" type="pres">
      <dgm:prSet presAssocID="{79B926CA-07C7-4BD6-A7F3-5A281823B9EA}" presName="textRect" presStyleLbl="revTx" presStyleIdx="1" presStyleCnt="3">
        <dgm:presLayoutVars>
          <dgm:chMax val="1"/>
          <dgm:chPref val="1"/>
        </dgm:presLayoutVars>
      </dgm:prSet>
      <dgm:spPr/>
    </dgm:pt>
    <dgm:pt modelId="{4FFEC8F1-4C2A-4975-BF7F-68AF32B8BB0C}" type="pres">
      <dgm:prSet presAssocID="{D4C8A780-AA21-4ED7-8ACD-D92B20A48DF5}" presName="sibTrans" presStyleCnt="0"/>
      <dgm:spPr/>
    </dgm:pt>
    <dgm:pt modelId="{50D0AEF4-4ECA-4DF4-B92E-7082896C7B8A}" type="pres">
      <dgm:prSet presAssocID="{96AB1CFC-859C-47FA-8FAB-EACDED7A191D}" presName="compNode" presStyleCnt="0"/>
      <dgm:spPr/>
    </dgm:pt>
    <dgm:pt modelId="{850CF270-7A5A-4C83-80F9-571B31DEA1F6}" type="pres">
      <dgm:prSet presAssocID="{96AB1CFC-859C-47FA-8FAB-EACDED7A191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Success"/>
        </a:ext>
      </dgm:extLst>
    </dgm:pt>
    <dgm:pt modelId="{D41CFE69-B4A6-4322-847B-66CE12D8680F}" type="pres">
      <dgm:prSet presAssocID="{96AB1CFC-859C-47FA-8FAB-EACDED7A191D}" presName="spaceRect" presStyleCnt="0"/>
      <dgm:spPr/>
    </dgm:pt>
    <dgm:pt modelId="{C9E14464-671B-4F7A-B689-F7515D4059F9}" type="pres">
      <dgm:prSet presAssocID="{96AB1CFC-859C-47FA-8FAB-EACDED7A191D}" presName="textRect" presStyleLbl="revTx" presStyleIdx="2" presStyleCnt="3">
        <dgm:presLayoutVars>
          <dgm:chMax val="1"/>
          <dgm:chPref val="1"/>
        </dgm:presLayoutVars>
      </dgm:prSet>
      <dgm:spPr/>
    </dgm:pt>
  </dgm:ptLst>
  <dgm:cxnLst>
    <dgm:cxn modelId="{9307E412-4BE1-4D28-A910-7852ED048688}" type="presOf" srcId="{4480385B-BE6A-42A8-ABA5-AC0C3905E5F4}" destId="{805D224B-A340-4CF6-87B0-9B6287B7A873}" srcOrd="0" destOrd="0" presId="urn:microsoft.com/office/officeart/2018/2/layout/IconLabelList"/>
    <dgm:cxn modelId="{E7D6F325-40E7-4E05-914A-94B44A331B4E}" srcId="{C725910A-83B0-48E2-8609-D9650A2F6DCC}" destId="{96AB1CFC-859C-47FA-8FAB-EACDED7A191D}" srcOrd="2" destOrd="0" parTransId="{953A45AA-D32D-4759-BC1F-0037261AB6C8}" sibTransId="{AA8AAB88-6BF7-4160-9E96-A91FEBABF3F2}"/>
    <dgm:cxn modelId="{23B76336-B621-4BE2-AC4C-57F96CFA8B8E}" srcId="{C725910A-83B0-48E2-8609-D9650A2F6DCC}" destId="{4480385B-BE6A-42A8-ABA5-AC0C3905E5F4}" srcOrd="0" destOrd="0" parTransId="{BBE87115-158F-4548-B191-AF5327F27D43}" sibTransId="{BF0DA41F-B487-40B8-AA19-22D6AE8DBC92}"/>
    <dgm:cxn modelId="{0525A989-0157-4286-9335-E92ADDDD67E0}" srcId="{C725910A-83B0-48E2-8609-D9650A2F6DCC}" destId="{79B926CA-07C7-4BD6-A7F3-5A281823B9EA}" srcOrd="1" destOrd="0" parTransId="{FCC514FF-4D48-454A-A53C-DFB6CD5EC6D5}" sibTransId="{D4C8A780-AA21-4ED7-8ACD-D92B20A48DF5}"/>
    <dgm:cxn modelId="{F95D3CA9-4F3B-4DF0-A2B8-DB604960F9FE}" type="presOf" srcId="{96AB1CFC-859C-47FA-8FAB-EACDED7A191D}" destId="{C9E14464-671B-4F7A-B689-F7515D4059F9}" srcOrd="0" destOrd="0" presId="urn:microsoft.com/office/officeart/2018/2/layout/IconLabelList"/>
    <dgm:cxn modelId="{8FBBCED7-5CE4-4F6A-8512-2F9D8EB1A049}" type="presOf" srcId="{C725910A-83B0-48E2-8609-D9650A2F6DCC}" destId="{5786AE78-CDC1-424B-8F3E-B378458AFB95}" srcOrd="0" destOrd="0" presId="urn:microsoft.com/office/officeart/2018/2/layout/IconLabelList"/>
    <dgm:cxn modelId="{49841CF6-B0FA-4C74-A914-7BF8FB4C32BF}" type="presOf" srcId="{79B926CA-07C7-4BD6-A7F3-5A281823B9EA}" destId="{67CFC0D0-1EF1-4CE1-91EF-A3179DA0F4A1}" srcOrd="0" destOrd="0" presId="urn:microsoft.com/office/officeart/2018/2/layout/IconLabelList"/>
    <dgm:cxn modelId="{1827E7F4-0BFA-466C-A18E-95497375EBD6}" type="presParOf" srcId="{5786AE78-CDC1-424B-8F3E-B378458AFB95}" destId="{ED686B9B-FF8E-4CA7-A411-5B1D7E5537B2}" srcOrd="0" destOrd="0" presId="urn:microsoft.com/office/officeart/2018/2/layout/IconLabelList"/>
    <dgm:cxn modelId="{A870B77A-8F81-4D1F-8964-2EE60D1CC751}" type="presParOf" srcId="{ED686B9B-FF8E-4CA7-A411-5B1D7E5537B2}" destId="{CE66A847-1365-4655-A8E5-E0F893F67CF7}" srcOrd="0" destOrd="0" presId="urn:microsoft.com/office/officeart/2018/2/layout/IconLabelList"/>
    <dgm:cxn modelId="{82D3DE46-2A5C-4B04-8101-5AD56DE4FE94}" type="presParOf" srcId="{ED686B9B-FF8E-4CA7-A411-5B1D7E5537B2}" destId="{39EB4830-8F6E-4CC4-A832-78BB76964799}" srcOrd="1" destOrd="0" presId="urn:microsoft.com/office/officeart/2018/2/layout/IconLabelList"/>
    <dgm:cxn modelId="{B7635F60-8D1D-4436-B622-0C9A10CD4115}" type="presParOf" srcId="{ED686B9B-FF8E-4CA7-A411-5B1D7E5537B2}" destId="{805D224B-A340-4CF6-87B0-9B6287B7A873}" srcOrd="2" destOrd="0" presId="urn:microsoft.com/office/officeart/2018/2/layout/IconLabelList"/>
    <dgm:cxn modelId="{623FC55F-B85E-49D8-935C-CB47B20A92DE}" type="presParOf" srcId="{5786AE78-CDC1-424B-8F3E-B378458AFB95}" destId="{6351A5FE-A86D-4095-8E10-FAA2FB85CFD2}" srcOrd="1" destOrd="0" presId="urn:microsoft.com/office/officeart/2018/2/layout/IconLabelList"/>
    <dgm:cxn modelId="{B8701B0A-72C2-4B7E-AF6D-8207FAD990BC}" type="presParOf" srcId="{5786AE78-CDC1-424B-8F3E-B378458AFB95}" destId="{1E84C0A7-8D60-4430-A719-75884DED879E}" srcOrd="2" destOrd="0" presId="urn:microsoft.com/office/officeart/2018/2/layout/IconLabelList"/>
    <dgm:cxn modelId="{B663B9EE-AC40-4AF0-85E6-7C8EEDA8B752}" type="presParOf" srcId="{1E84C0A7-8D60-4430-A719-75884DED879E}" destId="{2B0E7B64-E17E-4884-BB58-BDF599455C3C}" srcOrd="0" destOrd="0" presId="urn:microsoft.com/office/officeart/2018/2/layout/IconLabelList"/>
    <dgm:cxn modelId="{92914B1D-ADE3-4247-8C08-EDC5962AC33C}" type="presParOf" srcId="{1E84C0A7-8D60-4430-A719-75884DED879E}" destId="{E8938540-417E-4A86-9B72-A6FF9BBE91C4}" srcOrd="1" destOrd="0" presId="urn:microsoft.com/office/officeart/2018/2/layout/IconLabelList"/>
    <dgm:cxn modelId="{02AF1344-ABF9-4363-9114-23A92AC32A0B}" type="presParOf" srcId="{1E84C0A7-8D60-4430-A719-75884DED879E}" destId="{67CFC0D0-1EF1-4CE1-91EF-A3179DA0F4A1}" srcOrd="2" destOrd="0" presId="urn:microsoft.com/office/officeart/2018/2/layout/IconLabelList"/>
    <dgm:cxn modelId="{AC1CAC7D-485C-4779-B62F-9F33EFAEBF83}" type="presParOf" srcId="{5786AE78-CDC1-424B-8F3E-B378458AFB95}" destId="{4FFEC8F1-4C2A-4975-BF7F-68AF32B8BB0C}" srcOrd="3" destOrd="0" presId="urn:microsoft.com/office/officeart/2018/2/layout/IconLabelList"/>
    <dgm:cxn modelId="{71D03BD4-96AB-4DD8-AF0D-635F1C222910}" type="presParOf" srcId="{5786AE78-CDC1-424B-8F3E-B378458AFB95}" destId="{50D0AEF4-4ECA-4DF4-B92E-7082896C7B8A}" srcOrd="4" destOrd="0" presId="urn:microsoft.com/office/officeart/2018/2/layout/IconLabelList"/>
    <dgm:cxn modelId="{A684E731-BF81-4452-B867-F19419D38FCE}" type="presParOf" srcId="{50D0AEF4-4ECA-4DF4-B92E-7082896C7B8A}" destId="{850CF270-7A5A-4C83-80F9-571B31DEA1F6}" srcOrd="0" destOrd="0" presId="urn:microsoft.com/office/officeart/2018/2/layout/IconLabelList"/>
    <dgm:cxn modelId="{C5FAD63E-ACF6-4B36-BB29-7EAA7C032553}" type="presParOf" srcId="{50D0AEF4-4ECA-4DF4-B92E-7082896C7B8A}" destId="{D41CFE69-B4A6-4322-847B-66CE12D8680F}" srcOrd="1" destOrd="0" presId="urn:microsoft.com/office/officeart/2018/2/layout/IconLabelList"/>
    <dgm:cxn modelId="{9B05CBA0-2B50-45E3-82B4-7E1A17004254}" type="presParOf" srcId="{50D0AEF4-4ECA-4DF4-B92E-7082896C7B8A}" destId="{C9E14464-671B-4F7A-B689-F7515D4059F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D4FAB1-63AC-4719-B652-322933CF90F0}"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0E275F1A-49BF-4C8A-890D-D18BBDDA1269}">
      <dgm:prSet/>
      <dgm:spPr/>
      <dgm:t>
        <a:bodyPr/>
        <a:lstStyle/>
        <a:p>
          <a:r>
            <a:rPr lang="en-US"/>
            <a:t>“I have a hand pain.”  – “Hand it over.”</a:t>
          </a:r>
        </a:p>
      </dgm:t>
    </dgm:pt>
    <dgm:pt modelId="{6DE86C19-17F2-442A-A5CB-A8443D60EBCD}" type="parTrans" cxnId="{186792C3-1DCC-413E-B8F8-01969DE44C68}">
      <dgm:prSet/>
      <dgm:spPr/>
      <dgm:t>
        <a:bodyPr/>
        <a:lstStyle/>
        <a:p>
          <a:endParaRPr lang="en-US"/>
        </a:p>
      </dgm:t>
    </dgm:pt>
    <dgm:pt modelId="{4FBA0748-AAA8-40AF-A0C0-4934355EFC8E}" type="sibTrans" cxnId="{186792C3-1DCC-413E-B8F8-01969DE44C68}">
      <dgm:prSet/>
      <dgm:spPr/>
      <dgm:t>
        <a:bodyPr/>
        <a:lstStyle/>
        <a:p>
          <a:endParaRPr lang="en-US"/>
        </a:p>
      </dgm:t>
    </dgm:pt>
    <dgm:pt modelId="{1EAB02F5-9246-4A69-BDB3-FAB0E3230A5F}">
      <dgm:prSet/>
      <dgm:spPr/>
      <dgm:t>
        <a:bodyPr/>
        <a:lstStyle/>
        <a:p>
          <a:r>
            <a:rPr lang="en-US"/>
            <a:t>“I have a pain in my face.” – “Face it head on.”</a:t>
          </a:r>
        </a:p>
      </dgm:t>
    </dgm:pt>
    <dgm:pt modelId="{901E9F8C-5AFE-4E19-9CBB-ADE26366FC3D}" type="parTrans" cxnId="{B17ED6E3-05F1-418B-B829-1FFE251F9C35}">
      <dgm:prSet/>
      <dgm:spPr/>
      <dgm:t>
        <a:bodyPr/>
        <a:lstStyle/>
        <a:p>
          <a:endParaRPr lang="en-US"/>
        </a:p>
      </dgm:t>
    </dgm:pt>
    <dgm:pt modelId="{B7E2E86C-1797-41D1-B3A0-24494287A435}" type="sibTrans" cxnId="{B17ED6E3-05F1-418B-B829-1FFE251F9C35}">
      <dgm:prSet/>
      <dgm:spPr/>
      <dgm:t>
        <a:bodyPr/>
        <a:lstStyle/>
        <a:p>
          <a:endParaRPr lang="en-US"/>
        </a:p>
      </dgm:t>
    </dgm:pt>
    <dgm:pt modelId="{339C3735-AB24-465E-AE12-1374E6C26861}">
      <dgm:prSet/>
      <dgm:spPr/>
      <dgm:t>
        <a:bodyPr/>
        <a:lstStyle/>
        <a:p>
          <a:r>
            <a:rPr lang="en-US"/>
            <a:t>“I have a chest pain.” – “Get it off your chest.”</a:t>
          </a:r>
        </a:p>
      </dgm:t>
    </dgm:pt>
    <dgm:pt modelId="{30E4EC43-FE40-4388-A96D-471AEF891385}" type="parTrans" cxnId="{A9FFC2EF-7F52-41D5-B78A-C4565A6C860F}">
      <dgm:prSet/>
      <dgm:spPr/>
      <dgm:t>
        <a:bodyPr/>
        <a:lstStyle/>
        <a:p>
          <a:endParaRPr lang="en-US"/>
        </a:p>
      </dgm:t>
    </dgm:pt>
    <dgm:pt modelId="{76B34282-4E98-4FCA-9254-5ED9821F2D05}" type="sibTrans" cxnId="{A9FFC2EF-7F52-41D5-B78A-C4565A6C860F}">
      <dgm:prSet/>
      <dgm:spPr/>
      <dgm:t>
        <a:bodyPr/>
        <a:lstStyle/>
        <a:p>
          <a:endParaRPr lang="en-US"/>
        </a:p>
      </dgm:t>
    </dgm:pt>
    <dgm:pt modelId="{E24A5387-0452-436D-8A12-A31AC03642F5}">
      <dgm:prSet/>
      <dgm:spPr/>
      <dgm:t>
        <a:bodyPr/>
        <a:lstStyle/>
        <a:p>
          <a:r>
            <a:rPr lang="en-US"/>
            <a:t>“I have jaw pain” – “Chew on this jaw breaker.”</a:t>
          </a:r>
        </a:p>
      </dgm:t>
    </dgm:pt>
    <dgm:pt modelId="{5C7A3930-AEBD-44F1-829E-F06976EFC490}" type="parTrans" cxnId="{1163426C-53BA-4A8F-B843-7F4803093A02}">
      <dgm:prSet/>
      <dgm:spPr/>
      <dgm:t>
        <a:bodyPr/>
        <a:lstStyle/>
        <a:p>
          <a:endParaRPr lang="en-US"/>
        </a:p>
      </dgm:t>
    </dgm:pt>
    <dgm:pt modelId="{9B51953B-AC7F-4518-BCD5-4739F4361D7A}" type="sibTrans" cxnId="{1163426C-53BA-4A8F-B843-7F4803093A02}">
      <dgm:prSet/>
      <dgm:spPr/>
      <dgm:t>
        <a:bodyPr/>
        <a:lstStyle/>
        <a:p>
          <a:endParaRPr lang="en-US"/>
        </a:p>
      </dgm:t>
    </dgm:pt>
    <dgm:pt modelId="{9825E196-FEA9-47A2-BA51-1A0637A3F2B9}">
      <dgm:prSet/>
      <dgm:spPr/>
      <dgm:t>
        <a:bodyPr/>
        <a:lstStyle/>
        <a:p>
          <a:r>
            <a:rPr lang="en-US"/>
            <a:t>“I have a knee problem” – “Knead it”</a:t>
          </a:r>
        </a:p>
      </dgm:t>
    </dgm:pt>
    <dgm:pt modelId="{65189CC1-A38E-491C-A674-21C17258DB64}" type="parTrans" cxnId="{A595F5D2-C789-4FA4-9A6F-5965F71EB148}">
      <dgm:prSet/>
      <dgm:spPr/>
      <dgm:t>
        <a:bodyPr/>
        <a:lstStyle/>
        <a:p>
          <a:endParaRPr lang="en-US"/>
        </a:p>
      </dgm:t>
    </dgm:pt>
    <dgm:pt modelId="{83F80466-619D-4E53-ADF8-9A753B88945D}" type="sibTrans" cxnId="{A595F5D2-C789-4FA4-9A6F-5965F71EB148}">
      <dgm:prSet/>
      <dgm:spPr/>
      <dgm:t>
        <a:bodyPr/>
        <a:lstStyle/>
        <a:p>
          <a:endParaRPr lang="en-US"/>
        </a:p>
      </dgm:t>
    </dgm:pt>
    <dgm:pt modelId="{4A092554-8758-4EF7-9DEE-25A6E63800AF}">
      <dgm:prSet/>
      <dgm:spPr/>
      <dgm:t>
        <a:bodyPr/>
        <a:lstStyle/>
        <a:p>
          <a:r>
            <a:rPr lang="en-US"/>
            <a:t>“I have a pain in my wrist.” = “Resist it.”</a:t>
          </a:r>
        </a:p>
      </dgm:t>
    </dgm:pt>
    <dgm:pt modelId="{D7A9F7C1-3922-447F-8E50-BC14ECBBA99E}" type="parTrans" cxnId="{BC0E1E17-58F1-4207-8FCB-4A5AD5265AF8}">
      <dgm:prSet/>
      <dgm:spPr/>
      <dgm:t>
        <a:bodyPr/>
        <a:lstStyle/>
        <a:p>
          <a:endParaRPr lang="en-US"/>
        </a:p>
      </dgm:t>
    </dgm:pt>
    <dgm:pt modelId="{15D5DBDD-DEB5-4422-961D-944FCFD85813}" type="sibTrans" cxnId="{BC0E1E17-58F1-4207-8FCB-4A5AD5265AF8}">
      <dgm:prSet/>
      <dgm:spPr/>
      <dgm:t>
        <a:bodyPr/>
        <a:lstStyle/>
        <a:p>
          <a:endParaRPr lang="en-US"/>
        </a:p>
      </dgm:t>
    </dgm:pt>
    <dgm:pt modelId="{9DC0052F-4FA4-494E-BD23-0D79C084B9DA}">
      <dgm:prSet/>
      <dgm:spPr/>
      <dgm:t>
        <a:bodyPr/>
        <a:lstStyle/>
        <a:p>
          <a:r>
            <a:rPr lang="en-US"/>
            <a:t>“I have a pain in my arm.” – “Arm yourself.”</a:t>
          </a:r>
        </a:p>
      </dgm:t>
    </dgm:pt>
    <dgm:pt modelId="{340D18F6-1272-444F-9671-2DF7C20B7D19}" type="parTrans" cxnId="{3A9BA465-5648-4E43-B2BA-BA3FEFE22397}">
      <dgm:prSet/>
      <dgm:spPr/>
      <dgm:t>
        <a:bodyPr/>
        <a:lstStyle/>
        <a:p>
          <a:endParaRPr lang="en-US"/>
        </a:p>
      </dgm:t>
    </dgm:pt>
    <dgm:pt modelId="{97482BE1-F34A-4424-B041-DD94A0DB9DA1}" type="sibTrans" cxnId="{3A9BA465-5648-4E43-B2BA-BA3FEFE22397}">
      <dgm:prSet/>
      <dgm:spPr/>
      <dgm:t>
        <a:bodyPr/>
        <a:lstStyle/>
        <a:p>
          <a:endParaRPr lang="en-US"/>
        </a:p>
      </dgm:t>
    </dgm:pt>
    <dgm:pt modelId="{90910AA6-2223-4824-B55D-CB89C1D826E1}">
      <dgm:prSet/>
      <dgm:spPr/>
      <dgm:t>
        <a:bodyPr/>
        <a:lstStyle/>
        <a:p>
          <a:r>
            <a:rPr lang="en-US"/>
            <a:t>“I have a pain in my toe.” – “Go toe to toe with it.”</a:t>
          </a:r>
        </a:p>
      </dgm:t>
    </dgm:pt>
    <dgm:pt modelId="{6C6DB92D-79BB-444E-B2A5-8895ABFF4EAE}" type="parTrans" cxnId="{40917543-95FB-43D3-BE86-A01BDE3A6D81}">
      <dgm:prSet/>
      <dgm:spPr/>
      <dgm:t>
        <a:bodyPr/>
        <a:lstStyle/>
        <a:p>
          <a:endParaRPr lang="en-US"/>
        </a:p>
      </dgm:t>
    </dgm:pt>
    <dgm:pt modelId="{62540176-16F2-4167-8271-FE4E2AACB213}" type="sibTrans" cxnId="{40917543-95FB-43D3-BE86-A01BDE3A6D81}">
      <dgm:prSet/>
      <dgm:spPr/>
      <dgm:t>
        <a:bodyPr/>
        <a:lstStyle/>
        <a:p>
          <a:endParaRPr lang="en-US"/>
        </a:p>
      </dgm:t>
    </dgm:pt>
    <dgm:pt modelId="{AB7E7378-B852-4BD0-8134-1FC9AD45AFAC}">
      <dgm:prSet/>
      <dgm:spPr/>
      <dgm:t>
        <a:bodyPr/>
        <a:lstStyle/>
        <a:p>
          <a:r>
            <a:rPr lang="en-US"/>
            <a:t>“I have a pain in my leg.” – “Leggo.”</a:t>
          </a:r>
          <a:br>
            <a:rPr lang="en-US"/>
          </a:br>
          <a:endParaRPr lang="en-US"/>
        </a:p>
      </dgm:t>
    </dgm:pt>
    <dgm:pt modelId="{F66C0240-F6EE-41CD-9793-58CA04FC57B1}" type="parTrans" cxnId="{A6B722E0-683D-43C5-B54F-CD1958F43933}">
      <dgm:prSet/>
      <dgm:spPr/>
      <dgm:t>
        <a:bodyPr/>
        <a:lstStyle/>
        <a:p>
          <a:endParaRPr lang="en-US"/>
        </a:p>
      </dgm:t>
    </dgm:pt>
    <dgm:pt modelId="{D91B1E10-B6C5-425F-A269-AA4CA6FD2130}" type="sibTrans" cxnId="{A6B722E0-683D-43C5-B54F-CD1958F43933}">
      <dgm:prSet/>
      <dgm:spPr/>
      <dgm:t>
        <a:bodyPr/>
        <a:lstStyle/>
        <a:p>
          <a:endParaRPr lang="en-US"/>
        </a:p>
      </dgm:t>
    </dgm:pt>
    <dgm:pt modelId="{20DF67C8-3066-42F5-B226-8FC7BA5C04F0}" type="pres">
      <dgm:prSet presAssocID="{C0D4FAB1-63AC-4719-B652-322933CF90F0}" presName="diagram" presStyleCnt="0">
        <dgm:presLayoutVars>
          <dgm:dir/>
          <dgm:resizeHandles val="exact"/>
        </dgm:presLayoutVars>
      </dgm:prSet>
      <dgm:spPr/>
    </dgm:pt>
    <dgm:pt modelId="{935AB95F-D55F-42E6-9A32-555BCABE9734}" type="pres">
      <dgm:prSet presAssocID="{0E275F1A-49BF-4C8A-890D-D18BBDDA1269}" presName="node" presStyleLbl="node1" presStyleIdx="0" presStyleCnt="9">
        <dgm:presLayoutVars>
          <dgm:bulletEnabled val="1"/>
        </dgm:presLayoutVars>
      </dgm:prSet>
      <dgm:spPr/>
    </dgm:pt>
    <dgm:pt modelId="{91E4B8CF-6885-497C-BA06-22B61CBB09B2}" type="pres">
      <dgm:prSet presAssocID="{4FBA0748-AAA8-40AF-A0C0-4934355EFC8E}" presName="sibTrans" presStyleCnt="0"/>
      <dgm:spPr/>
    </dgm:pt>
    <dgm:pt modelId="{20A460FB-36C9-474C-A5CF-7ED637A7F357}" type="pres">
      <dgm:prSet presAssocID="{1EAB02F5-9246-4A69-BDB3-FAB0E3230A5F}" presName="node" presStyleLbl="node1" presStyleIdx="1" presStyleCnt="9">
        <dgm:presLayoutVars>
          <dgm:bulletEnabled val="1"/>
        </dgm:presLayoutVars>
      </dgm:prSet>
      <dgm:spPr/>
    </dgm:pt>
    <dgm:pt modelId="{EBC747E9-FE50-48AC-BF9D-0F91D1AD5940}" type="pres">
      <dgm:prSet presAssocID="{B7E2E86C-1797-41D1-B3A0-24494287A435}" presName="sibTrans" presStyleCnt="0"/>
      <dgm:spPr/>
    </dgm:pt>
    <dgm:pt modelId="{EA185703-658E-43B4-8634-92F5C8F5D0F4}" type="pres">
      <dgm:prSet presAssocID="{339C3735-AB24-465E-AE12-1374E6C26861}" presName="node" presStyleLbl="node1" presStyleIdx="2" presStyleCnt="9">
        <dgm:presLayoutVars>
          <dgm:bulletEnabled val="1"/>
        </dgm:presLayoutVars>
      </dgm:prSet>
      <dgm:spPr/>
    </dgm:pt>
    <dgm:pt modelId="{91E7F6C3-DDAA-40A2-8FC9-15F76CD065B4}" type="pres">
      <dgm:prSet presAssocID="{76B34282-4E98-4FCA-9254-5ED9821F2D05}" presName="sibTrans" presStyleCnt="0"/>
      <dgm:spPr/>
    </dgm:pt>
    <dgm:pt modelId="{15F6F0DD-CEFC-402D-AECC-C73C834B2AAA}" type="pres">
      <dgm:prSet presAssocID="{E24A5387-0452-436D-8A12-A31AC03642F5}" presName="node" presStyleLbl="node1" presStyleIdx="3" presStyleCnt="9">
        <dgm:presLayoutVars>
          <dgm:bulletEnabled val="1"/>
        </dgm:presLayoutVars>
      </dgm:prSet>
      <dgm:spPr/>
    </dgm:pt>
    <dgm:pt modelId="{87870DDA-F4E1-46F2-AE2B-22A742762E82}" type="pres">
      <dgm:prSet presAssocID="{9B51953B-AC7F-4518-BCD5-4739F4361D7A}" presName="sibTrans" presStyleCnt="0"/>
      <dgm:spPr/>
    </dgm:pt>
    <dgm:pt modelId="{547EDCC3-1184-42F7-8194-9984B067F711}" type="pres">
      <dgm:prSet presAssocID="{9825E196-FEA9-47A2-BA51-1A0637A3F2B9}" presName="node" presStyleLbl="node1" presStyleIdx="4" presStyleCnt="9">
        <dgm:presLayoutVars>
          <dgm:bulletEnabled val="1"/>
        </dgm:presLayoutVars>
      </dgm:prSet>
      <dgm:spPr/>
    </dgm:pt>
    <dgm:pt modelId="{1258EDBB-6D17-4269-9D59-E884CB42EAB5}" type="pres">
      <dgm:prSet presAssocID="{83F80466-619D-4E53-ADF8-9A753B88945D}" presName="sibTrans" presStyleCnt="0"/>
      <dgm:spPr/>
    </dgm:pt>
    <dgm:pt modelId="{62159FDD-FD03-48C7-BF77-7082E141A492}" type="pres">
      <dgm:prSet presAssocID="{4A092554-8758-4EF7-9DEE-25A6E63800AF}" presName="node" presStyleLbl="node1" presStyleIdx="5" presStyleCnt="9">
        <dgm:presLayoutVars>
          <dgm:bulletEnabled val="1"/>
        </dgm:presLayoutVars>
      </dgm:prSet>
      <dgm:spPr/>
    </dgm:pt>
    <dgm:pt modelId="{8675E206-CD1D-4333-B7D8-80B0E0DC9595}" type="pres">
      <dgm:prSet presAssocID="{15D5DBDD-DEB5-4422-961D-944FCFD85813}" presName="sibTrans" presStyleCnt="0"/>
      <dgm:spPr/>
    </dgm:pt>
    <dgm:pt modelId="{3F9ED5F3-E8B2-43BA-BE8A-CF45CF6814AE}" type="pres">
      <dgm:prSet presAssocID="{9DC0052F-4FA4-494E-BD23-0D79C084B9DA}" presName="node" presStyleLbl="node1" presStyleIdx="6" presStyleCnt="9">
        <dgm:presLayoutVars>
          <dgm:bulletEnabled val="1"/>
        </dgm:presLayoutVars>
      </dgm:prSet>
      <dgm:spPr/>
    </dgm:pt>
    <dgm:pt modelId="{A1E5297B-7CEF-495C-9C08-6CCAC094856B}" type="pres">
      <dgm:prSet presAssocID="{97482BE1-F34A-4424-B041-DD94A0DB9DA1}" presName="sibTrans" presStyleCnt="0"/>
      <dgm:spPr/>
    </dgm:pt>
    <dgm:pt modelId="{AB059C07-C6AD-4E44-8C2A-3A7E344267E1}" type="pres">
      <dgm:prSet presAssocID="{90910AA6-2223-4824-B55D-CB89C1D826E1}" presName="node" presStyleLbl="node1" presStyleIdx="7" presStyleCnt="9">
        <dgm:presLayoutVars>
          <dgm:bulletEnabled val="1"/>
        </dgm:presLayoutVars>
      </dgm:prSet>
      <dgm:spPr/>
    </dgm:pt>
    <dgm:pt modelId="{1512CAD1-B59D-4722-83EC-E3D8C3639C59}" type="pres">
      <dgm:prSet presAssocID="{62540176-16F2-4167-8271-FE4E2AACB213}" presName="sibTrans" presStyleCnt="0"/>
      <dgm:spPr/>
    </dgm:pt>
    <dgm:pt modelId="{F6A0688E-B7F9-45DE-A963-02882DD3410B}" type="pres">
      <dgm:prSet presAssocID="{AB7E7378-B852-4BD0-8134-1FC9AD45AFAC}" presName="node" presStyleLbl="node1" presStyleIdx="8" presStyleCnt="9">
        <dgm:presLayoutVars>
          <dgm:bulletEnabled val="1"/>
        </dgm:presLayoutVars>
      </dgm:prSet>
      <dgm:spPr/>
    </dgm:pt>
  </dgm:ptLst>
  <dgm:cxnLst>
    <dgm:cxn modelId="{16BA0806-1C3E-49A6-973A-972CB07D90AA}" type="presOf" srcId="{1EAB02F5-9246-4A69-BDB3-FAB0E3230A5F}" destId="{20A460FB-36C9-474C-A5CF-7ED637A7F357}" srcOrd="0" destOrd="0" presId="urn:microsoft.com/office/officeart/2005/8/layout/default"/>
    <dgm:cxn modelId="{BC0E1E17-58F1-4207-8FCB-4A5AD5265AF8}" srcId="{C0D4FAB1-63AC-4719-B652-322933CF90F0}" destId="{4A092554-8758-4EF7-9DEE-25A6E63800AF}" srcOrd="5" destOrd="0" parTransId="{D7A9F7C1-3922-447F-8E50-BC14ECBBA99E}" sibTransId="{15D5DBDD-DEB5-4422-961D-944FCFD85813}"/>
    <dgm:cxn modelId="{953BA319-FF35-4798-A566-05AA26D262E0}" type="presOf" srcId="{C0D4FAB1-63AC-4719-B652-322933CF90F0}" destId="{20DF67C8-3066-42F5-B226-8FC7BA5C04F0}" srcOrd="0" destOrd="0" presId="urn:microsoft.com/office/officeart/2005/8/layout/default"/>
    <dgm:cxn modelId="{DCCA451A-A438-4FC8-A147-1525E8D4BD38}" type="presOf" srcId="{339C3735-AB24-465E-AE12-1374E6C26861}" destId="{EA185703-658E-43B4-8634-92F5C8F5D0F4}" srcOrd="0" destOrd="0" presId="urn:microsoft.com/office/officeart/2005/8/layout/default"/>
    <dgm:cxn modelId="{40917543-95FB-43D3-BE86-A01BDE3A6D81}" srcId="{C0D4FAB1-63AC-4719-B652-322933CF90F0}" destId="{90910AA6-2223-4824-B55D-CB89C1D826E1}" srcOrd="7" destOrd="0" parTransId="{6C6DB92D-79BB-444E-B2A5-8895ABFF4EAE}" sibTransId="{62540176-16F2-4167-8271-FE4E2AACB213}"/>
    <dgm:cxn modelId="{3A9BA465-5648-4E43-B2BA-BA3FEFE22397}" srcId="{C0D4FAB1-63AC-4719-B652-322933CF90F0}" destId="{9DC0052F-4FA4-494E-BD23-0D79C084B9DA}" srcOrd="6" destOrd="0" parTransId="{340D18F6-1272-444F-9671-2DF7C20B7D19}" sibTransId="{97482BE1-F34A-4424-B041-DD94A0DB9DA1}"/>
    <dgm:cxn modelId="{DCC41668-F2B4-4128-AB22-7E8703D76E74}" type="presOf" srcId="{4A092554-8758-4EF7-9DEE-25A6E63800AF}" destId="{62159FDD-FD03-48C7-BF77-7082E141A492}" srcOrd="0" destOrd="0" presId="urn:microsoft.com/office/officeart/2005/8/layout/default"/>
    <dgm:cxn modelId="{1163426C-53BA-4A8F-B843-7F4803093A02}" srcId="{C0D4FAB1-63AC-4719-B652-322933CF90F0}" destId="{E24A5387-0452-436D-8A12-A31AC03642F5}" srcOrd="3" destOrd="0" parTransId="{5C7A3930-AEBD-44F1-829E-F06976EFC490}" sibTransId="{9B51953B-AC7F-4518-BCD5-4739F4361D7A}"/>
    <dgm:cxn modelId="{EE5FBC98-E146-4DE8-9FF6-191B489AA718}" type="presOf" srcId="{E24A5387-0452-436D-8A12-A31AC03642F5}" destId="{15F6F0DD-CEFC-402D-AECC-C73C834B2AAA}" srcOrd="0" destOrd="0" presId="urn:microsoft.com/office/officeart/2005/8/layout/default"/>
    <dgm:cxn modelId="{E6639B9B-ED9E-4B75-ACB0-E162582BCE3C}" type="presOf" srcId="{9825E196-FEA9-47A2-BA51-1A0637A3F2B9}" destId="{547EDCC3-1184-42F7-8194-9984B067F711}" srcOrd="0" destOrd="0" presId="urn:microsoft.com/office/officeart/2005/8/layout/default"/>
    <dgm:cxn modelId="{19A7329C-9C29-48AE-A32A-A50DF78A7154}" type="presOf" srcId="{9DC0052F-4FA4-494E-BD23-0D79C084B9DA}" destId="{3F9ED5F3-E8B2-43BA-BE8A-CF45CF6814AE}" srcOrd="0" destOrd="0" presId="urn:microsoft.com/office/officeart/2005/8/layout/default"/>
    <dgm:cxn modelId="{A89065AB-D934-4931-9BEA-DCF76840E488}" type="presOf" srcId="{0E275F1A-49BF-4C8A-890D-D18BBDDA1269}" destId="{935AB95F-D55F-42E6-9A32-555BCABE9734}" srcOrd="0" destOrd="0" presId="urn:microsoft.com/office/officeart/2005/8/layout/default"/>
    <dgm:cxn modelId="{186792C3-1DCC-413E-B8F8-01969DE44C68}" srcId="{C0D4FAB1-63AC-4719-B652-322933CF90F0}" destId="{0E275F1A-49BF-4C8A-890D-D18BBDDA1269}" srcOrd="0" destOrd="0" parTransId="{6DE86C19-17F2-442A-A5CB-A8443D60EBCD}" sibTransId="{4FBA0748-AAA8-40AF-A0C0-4934355EFC8E}"/>
    <dgm:cxn modelId="{E241AFCB-DBA9-40DB-84D1-06D15C2090DD}" type="presOf" srcId="{AB7E7378-B852-4BD0-8134-1FC9AD45AFAC}" destId="{F6A0688E-B7F9-45DE-A963-02882DD3410B}" srcOrd="0" destOrd="0" presId="urn:microsoft.com/office/officeart/2005/8/layout/default"/>
    <dgm:cxn modelId="{A595F5D2-C789-4FA4-9A6F-5965F71EB148}" srcId="{C0D4FAB1-63AC-4719-B652-322933CF90F0}" destId="{9825E196-FEA9-47A2-BA51-1A0637A3F2B9}" srcOrd="4" destOrd="0" parTransId="{65189CC1-A38E-491C-A674-21C17258DB64}" sibTransId="{83F80466-619D-4E53-ADF8-9A753B88945D}"/>
    <dgm:cxn modelId="{2E4146D4-EC68-4AB3-BE2B-7BDD39B03DE8}" type="presOf" srcId="{90910AA6-2223-4824-B55D-CB89C1D826E1}" destId="{AB059C07-C6AD-4E44-8C2A-3A7E344267E1}" srcOrd="0" destOrd="0" presId="urn:microsoft.com/office/officeart/2005/8/layout/default"/>
    <dgm:cxn modelId="{A6B722E0-683D-43C5-B54F-CD1958F43933}" srcId="{C0D4FAB1-63AC-4719-B652-322933CF90F0}" destId="{AB7E7378-B852-4BD0-8134-1FC9AD45AFAC}" srcOrd="8" destOrd="0" parTransId="{F66C0240-F6EE-41CD-9793-58CA04FC57B1}" sibTransId="{D91B1E10-B6C5-425F-A269-AA4CA6FD2130}"/>
    <dgm:cxn modelId="{B17ED6E3-05F1-418B-B829-1FFE251F9C35}" srcId="{C0D4FAB1-63AC-4719-B652-322933CF90F0}" destId="{1EAB02F5-9246-4A69-BDB3-FAB0E3230A5F}" srcOrd="1" destOrd="0" parTransId="{901E9F8C-5AFE-4E19-9CBB-ADE26366FC3D}" sibTransId="{B7E2E86C-1797-41D1-B3A0-24494287A435}"/>
    <dgm:cxn modelId="{A9FFC2EF-7F52-41D5-B78A-C4565A6C860F}" srcId="{C0D4FAB1-63AC-4719-B652-322933CF90F0}" destId="{339C3735-AB24-465E-AE12-1374E6C26861}" srcOrd="2" destOrd="0" parTransId="{30E4EC43-FE40-4388-A96D-471AEF891385}" sibTransId="{76B34282-4E98-4FCA-9254-5ED9821F2D05}"/>
    <dgm:cxn modelId="{92B5B010-E972-4872-BDEC-EE8C152DA115}" type="presParOf" srcId="{20DF67C8-3066-42F5-B226-8FC7BA5C04F0}" destId="{935AB95F-D55F-42E6-9A32-555BCABE9734}" srcOrd="0" destOrd="0" presId="urn:microsoft.com/office/officeart/2005/8/layout/default"/>
    <dgm:cxn modelId="{3CCFD719-98E3-42BC-951D-30F91C337947}" type="presParOf" srcId="{20DF67C8-3066-42F5-B226-8FC7BA5C04F0}" destId="{91E4B8CF-6885-497C-BA06-22B61CBB09B2}" srcOrd="1" destOrd="0" presId="urn:microsoft.com/office/officeart/2005/8/layout/default"/>
    <dgm:cxn modelId="{DB4239E1-48B5-4D82-ABB5-1F44C63906EE}" type="presParOf" srcId="{20DF67C8-3066-42F5-B226-8FC7BA5C04F0}" destId="{20A460FB-36C9-474C-A5CF-7ED637A7F357}" srcOrd="2" destOrd="0" presId="urn:microsoft.com/office/officeart/2005/8/layout/default"/>
    <dgm:cxn modelId="{2B137CCC-AB56-4721-BB3C-D91131118A1C}" type="presParOf" srcId="{20DF67C8-3066-42F5-B226-8FC7BA5C04F0}" destId="{EBC747E9-FE50-48AC-BF9D-0F91D1AD5940}" srcOrd="3" destOrd="0" presId="urn:microsoft.com/office/officeart/2005/8/layout/default"/>
    <dgm:cxn modelId="{AE79CA75-5553-47F7-95C3-E2B6E30CA6AE}" type="presParOf" srcId="{20DF67C8-3066-42F5-B226-8FC7BA5C04F0}" destId="{EA185703-658E-43B4-8634-92F5C8F5D0F4}" srcOrd="4" destOrd="0" presId="urn:microsoft.com/office/officeart/2005/8/layout/default"/>
    <dgm:cxn modelId="{B65977FA-3713-4E6A-BCDC-C940328EDAE0}" type="presParOf" srcId="{20DF67C8-3066-42F5-B226-8FC7BA5C04F0}" destId="{91E7F6C3-DDAA-40A2-8FC9-15F76CD065B4}" srcOrd="5" destOrd="0" presId="urn:microsoft.com/office/officeart/2005/8/layout/default"/>
    <dgm:cxn modelId="{5BAAABD9-D740-493D-AE9E-61921E12F0FD}" type="presParOf" srcId="{20DF67C8-3066-42F5-B226-8FC7BA5C04F0}" destId="{15F6F0DD-CEFC-402D-AECC-C73C834B2AAA}" srcOrd="6" destOrd="0" presId="urn:microsoft.com/office/officeart/2005/8/layout/default"/>
    <dgm:cxn modelId="{28970C0F-FB18-492A-BF3B-C89A7F17BB3C}" type="presParOf" srcId="{20DF67C8-3066-42F5-B226-8FC7BA5C04F0}" destId="{87870DDA-F4E1-46F2-AE2B-22A742762E82}" srcOrd="7" destOrd="0" presId="urn:microsoft.com/office/officeart/2005/8/layout/default"/>
    <dgm:cxn modelId="{76307915-B29C-42D3-B21E-5CAE745163D2}" type="presParOf" srcId="{20DF67C8-3066-42F5-B226-8FC7BA5C04F0}" destId="{547EDCC3-1184-42F7-8194-9984B067F711}" srcOrd="8" destOrd="0" presId="urn:microsoft.com/office/officeart/2005/8/layout/default"/>
    <dgm:cxn modelId="{6DE3BA2F-BAF8-44BD-881A-77D6B14956E6}" type="presParOf" srcId="{20DF67C8-3066-42F5-B226-8FC7BA5C04F0}" destId="{1258EDBB-6D17-4269-9D59-E884CB42EAB5}" srcOrd="9" destOrd="0" presId="urn:microsoft.com/office/officeart/2005/8/layout/default"/>
    <dgm:cxn modelId="{AFDD2019-3EC3-4FE6-A9DC-5ADEFD1B318D}" type="presParOf" srcId="{20DF67C8-3066-42F5-B226-8FC7BA5C04F0}" destId="{62159FDD-FD03-48C7-BF77-7082E141A492}" srcOrd="10" destOrd="0" presId="urn:microsoft.com/office/officeart/2005/8/layout/default"/>
    <dgm:cxn modelId="{B4608716-2337-4984-88A7-7BFA17E609F9}" type="presParOf" srcId="{20DF67C8-3066-42F5-B226-8FC7BA5C04F0}" destId="{8675E206-CD1D-4333-B7D8-80B0E0DC9595}" srcOrd="11" destOrd="0" presId="urn:microsoft.com/office/officeart/2005/8/layout/default"/>
    <dgm:cxn modelId="{07B046C9-408D-4D8C-9B03-42E96986D6D7}" type="presParOf" srcId="{20DF67C8-3066-42F5-B226-8FC7BA5C04F0}" destId="{3F9ED5F3-E8B2-43BA-BE8A-CF45CF6814AE}" srcOrd="12" destOrd="0" presId="urn:microsoft.com/office/officeart/2005/8/layout/default"/>
    <dgm:cxn modelId="{62EF0673-361F-4032-9C8B-B4551314667D}" type="presParOf" srcId="{20DF67C8-3066-42F5-B226-8FC7BA5C04F0}" destId="{A1E5297B-7CEF-495C-9C08-6CCAC094856B}" srcOrd="13" destOrd="0" presId="urn:microsoft.com/office/officeart/2005/8/layout/default"/>
    <dgm:cxn modelId="{7A64B290-D051-45CC-952F-DD996960D21F}" type="presParOf" srcId="{20DF67C8-3066-42F5-B226-8FC7BA5C04F0}" destId="{AB059C07-C6AD-4E44-8C2A-3A7E344267E1}" srcOrd="14" destOrd="0" presId="urn:microsoft.com/office/officeart/2005/8/layout/default"/>
    <dgm:cxn modelId="{6E48CD5F-96AA-470C-AB6F-199CE3DFBD44}" type="presParOf" srcId="{20DF67C8-3066-42F5-B226-8FC7BA5C04F0}" destId="{1512CAD1-B59D-4722-83EC-E3D8C3639C59}" srcOrd="15" destOrd="0" presId="urn:microsoft.com/office/officeart/2005/8/layout/default"/>
    <dgm:cxn modelId="{767C6146-1D98-407C-A2BF-FCBC955F4FBD}" type="presParOf" srcId="{20DF67C8-3066-42F5-B226-8FC7BA5C04F0}" destId="{F6A0688E-B7F9-45DE-A963-02882DD3410B}"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6980CF-9B03-4E6D-B61D-077BCC3EDA9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61E8F826-9C59-4FB9-8D08-2D3D9F2EC71D}">
      <dgm:prSet/>
      <dgm:spPr/>
      <dgm:t>
        <a:bodyPr/>
        <a:lstStyle/>
        <a:p>
          <a:r>
            <a:rPr lang="en-US" dirty="0"/>
            <a:t>The language of dreams</a:t>
          </a:r>
        </a:p>
      </dgm:t>
    </dgm:pt>
    <dgm:pt modelId="{9AE4761B-DC42-44C9-97B0-A8FF95198C78}" type="parTrans" cxnId="{C5C10B1D-E6EA-4623-A810-B51EEB1090B5}">
      <dgm:prSet/>
      <dgm:spPr/>
      <dgm:t>
        <a:bodyPr/>
        <a:lstStyle/>
        <a:p>
          <a:endParaRPr lang="en-US"/>
        </a:p>
      </dgm:t>
    </dgm:pt>
    <dgm:pt modelId="{D90519FA-668B-4C37-BACD-AEAB11FC432E}" type="sibTrans" cxnId="{C5C10B1D-E6EA-4623-A810-B51EEB1090B5}">
      <dgm:prSet/>
      <dgm:spPr/>
      <dgm:t>
        <a:bodyPr/>
        <a:lstStyle/>
        <a:p>
          <a:endParaRPr lang="en-US"/>
        </a:p>
      </dgm:t>
    </dgm:pt>
    <dgm:pt modelId="{E59E6F84-20F9-4E7B-9EA0-26D33BECE381}">
      <dgm:prSet/>
      <dgm:spPr/>
      <dgm:t>
        <a:bodyPr/>
        <a:lstStyle/>
        <a:p>
          <a:r>
            <a:rPr lang="en-US"/>
            <a:t>Changes can be made with “Dream Language”</a:t>
          </a:r>
        </a:p>
      </dgm:t>
    </dgm:pt>
    <dgm:pt modelId="{DA82D1C4-7746-4237-AC1D-4B35395C8017}" type="parTrans" cxnId="{EB4EFE50-CC0B-4CBC-B31E-A19A29351CC6}">
      <dgm:prSet/>
      <dgm:spPr/>
      <dgm:t>
        <a:bodyPr/>
        <a:lstStyle/>
        <a:p>
          <a:endParaRPr lang="en-US"/>
        </a:p>
      </dgm:t>
    </dgm:pt>
    <dgm:pt modelId="{CECBC32C-8366-44E6-AEB5-607B79D484D8}" type="sibTrans" cxnId="{EB4EFE50-CC0B-4CBC-B31E-A19A29351CC6}">
      <dgm:prSet/>
      <dgm:spPr/>
      <dgm:t>
        <a:bodyPr/>
        <a:lstStyle/>
        <a:p>
          <a:endParaRPr lang="en-US"/>
        </a:p>
      </dgm:t>
    </dgm:pt>
    <dgm:pt modelId="{0FB6E0A6-CB30-4E1B-9F12-FEBB1FD2ED75}">
      <dgm:prSet/>
      <dgm:spPr/>
      <dgm:t>
        <a:bodyPr/>
        <a:lstStyle/>
        <a:p>
          <a:r>
            <a:rPr lang="en-US"/>
            <a:t>Easier to see</a:t>
          </a:r>
        </a:p>
      </dgm:t>
    </dgm:pt>
    <dgm:pt modelId="{844CBD95-C875-4CDC-AFEC-50C86FD87464}" type="parTrans" cxnId="{85B46625-D56A-4EF7-9AC2-E3A827A43780}">
      <dgm:prSet/>
      <dgm:spPr/>
      <dgm:t>
        <a:bodyPr/>
        <a:lstStyle/>
        <a:p>
          <a:endParaRPr lang="en-US"/>
        </a:p>
      </dgm:t>
    </dgm:pt>
    <dgm:pt modelId="{5821ABC4-58B3-4FD3-ADE0-D163A8BE5EEA}" type="sibTrans" cxnId="{85B46625-D56A-4EF7-9AC2-E3A827A43780}">
      <dgm:prSet/>
      <dgm:spPr/>
      <dgm:t>
        <a:bodyPr/>
        <a:lstStyle/>
        <a:p>
          <a:endParaRPr lang="en-US"/>
        </a:p>
      </dgm:t>
    </dgm:pt>
    <dgm:pt modelId="{F6A93349-ED68-4492-B0CE-867771B76482}">
      <dgm:prSet/>
      <dgm:spPr/>
      <dgm:t>
        <a:bodyPr/>
        <a:lstStyle/>
        <a:p>
          <a:r>
            <a:rPr lang="en-US"/>
            <a:t>Faster to work with</a:t>
          </a:r>
        </a:p>
      </dgm:t>
    </dgm:pt>
    <dgm:pt modelId="{7D6FE39C-0241-4915-AC48-E5540F1D1B34}" type="parTrans" cxnId="{296315D5-C72E-4F1E-AB57-99B26378C2A1}">
      <dgm:prSet/>
      <dgm:spPr/>
      <dgm:t>
        <a:bodyPr/>
        <a:lstStyle/>
        <a:p>
          <a:endParaRPr lang="en-US"/>
        </a:p>
      </dgm:t>
    </dgm:pt>
    <dgm:pt modelId="{202C4CAA-D307-4457-BA5B-E0CF0E166363}" type="sibTrans" cxnId="{296315D5-C72E-4F1E-AB57-99B26378C2A1}">
      <dgm:prSet/>
      <dgm:spPr/>
      <dgm:t>
        <a:bodyPr/>
        <a:lstStyle/>
        <a:p>
          <a:endParaRPr lang="en-US"/>
        </a:p>
      </dgm:t>
    </dgm:pt>
    <dgm:pt modelId="{0017D53A-6A0E-4DE4-B353-4BD428685F94}">
      <dgm:prSet/>
      <dgm:spPr/>
      <dgm:t>
        <a:bodyPr/>
        <a:lstStyle/>
        <a:p>
          <a:r>
            <a:rPr lang="en-US"/>
            <a:t>Can make new connections in the brain</a:t>
          </a:r>
        </a:p>
      </dgm:t>
    </dgm:pt>
    <dgm:pt modelId="{423448B6-A243-44D1-B6B8-7E578BB83CBE}" type="parTrans" cxnId="{ECC57C53-9DB9-46FB-BA3F-8EC5EDE4FA54}">
      <dgm:prSet/>
      <dgm:spPr/>
      <dgm:t>
        <a:bodyPr/>
        <a:lstStyle/>
        <a:p>
          <a:endParaRPr lang="en-US"/>
        </a:p>
      </dgm:t>
    </dgm:pt>
    <dgm:pt modelId="{B4C11445-26F8-47A5-8F51-306D92760CB9}" type="sibTrans" cxnId="{ECC57C53-9DB9-46FB-BA3F-8EC5EDE4FA54}">
      <dgm:prSet/>
      <dgm:spPr/>
      <dgm:t>
        <a:bodyPr/>
        <a:lstStyle/>
        <a:p>
          <a:endParaRPr lang="en-US"/>
        </a:p>
      </dgm:t>
    </dgm:pt>
    <dgm:pt modelId="{8EAF4633-FCDC-41A4-9A37-5A0031569D49}">
      <dgm:prSet/>
      <dgm:spPr/>
      <dgm:t>
        <a:bodyPr/>
        <a:lstStyle/>
        <a:p>
          <a:r>
            <a:rPr lang="en-US"/>
            <a:t>Clients often find more fun than the “real deal”</a:t>
          </a:r>
        </a:p>
      </dgm:t>
    </dgm:pt>
    <dgm:pt modelId="{F002D81B-CC2D-4F58-A664-E60CF15B446C}" type="parTrans" cxnId="{D5DC7505-5FE2-40DB-BDCF-D136FAFDAF84}">
      <dgm:prSet/>
      <dgm:spPr/>
      <dgm:t>
        <a:bodyPr/>
        <a:lstStyle/>
        <a:p>
          <a:endParaRPr lang="en-US"/>
        </a:p>
      </dgm:t>
    </dgm:pt>
    <dgm:pt modelId="{FB8F02F8-049F-45C4-A55D-45FBF5701016}" type="sibTrans" cxnId="{D5DC7505-5FE2-40DB-BDCF-D136FAFDAF84}">
      <dgm:prSet/>
      <dgm:spPr/>
      <dgm:t>
        <a:bodyPr/>
        <a:lstStyle/>
        <a:p>
          <a:endParaRPr lang="en-US"/>
        </a:p>
      </dgm:t>
    </dgm:pt>
    <dgm:pt modelId="{FB47CE20-226C-4E33-8D92-CB759B18207B}" type="pres">
      <dgm:prSet presAssocID="{146980CF-9B03-4E6D-B61D-077BCC3EDA93}" presName="diagram" presStyleCnt="0">
        <dgm:presLayoutVars>
          <dgm:dir/>
          <dgm:resizeHandles val="exact"/>
        </dgm:presLayoutVars>
      </dgm:prSet>
      <dgm:spPr/>
    </dgm:pt>
    <dgm:pt modelId="{1BA808F1-2A16-4E83-818E-D1E32841D3C5}" type="pres">
      <dgm:prSet presAssocID="{61E8F826-9C59-4FB9-8D08-2D3D9F2EC71D}" presName="node" presStyleLbl="node1" presStyleIdx="0" presStyleCnt="6">
        <dgm:presLayoutVars>
          <dgm:bulletEnabled val="1"/>
        </dgm:presLayoutVars>
      </dgm:prSet>
      <dgm:spPr/>
    </dgm:pt>
    <dgm:pt modelId="{68734C5B-70A5-47D1-823A-D12E555F3A16}" type="pres">
      <dgm:prSet presAssocID="{D90519FA-668B-4C37-BACD-AEAB11FC432E}" presName="sibTrans" presStyleCnt="0"/>
      <dgm:spPr/>
    </dgm:pt>
    <dgm:pt modelId="{6A4CABD2-5BEC-43DF-AECA-C17BC97F2E2D}" type="pres">
      <dgm:prSet presAssocID="{E59E6F84-20F9-4E7B-9EA0-26D33BECE381}" presName="node" presStyleLbl="node1" presStyleIdx="1" presStyleCnt="6">
        <dgm:presLayoutVars>
          <dgm:bulletEnabled val="1"/>
        </dgm:presLayoutVars>
      </dgm:prSet>
      <dgm:spPr/>
    </dgm:pt>
    <dgm:pt modelId="{260CF2AB-3702-4933-A77A-5CE3189F8F31}" type="pres">
      <dgm:prSet presAssocID="{CECBC32C-8366-44E6-AEB5-607B79D484D8}" presName="sibTrans" presStyleCnt="0"/>
      <dgm:spPr/>
    </dgm:pt>
    <dgm:pt modelId="{403D7913-01FB-422E-B76D-711A94320857}" type="pres">
      <dgm:prSet presAssocID="{0FB6E0A6-CB30-4E1B-9F12-FEBB1FD2ED75}" presName="node" presStyleLbl="node1" presStyleIdx="2" presStyleCnt="6">
        <dgm:presLayoutVars>
          <dgm:bulletEnabled val="1"/>
        </dgm:presLayoutVars>
      </dgm:prSet>
      <dgm:spPr/>
    </dgm:pt>
    <dgm:pt modelId="{8B233DBB-22E8-409D-9B00-2D6027A0EC5B}" type="pres">
      <dgm:prSet presAssocID="{5821ABC4-58B3-4FD3-ADE0-D163A8BE5EEA}" presName="sibTrans" presStyleCnt="0"/>
      <dgm:spPr/>
    </dgm:pt>
    <dgm:pt modelId="{2AD035DC-2AD7-4FA1-9F1A-4B49320251A5}" type="pres">
      <dgm:prSet presAssocID="{F6A93349-ED68-4492-B0CE-867771B76482}" presName="node" presStyleLbl="node1" presStyleIdx="3" presStyleCnt="6">
        <dgm:presLayoutVars>
          <dgm:bulletEnabled val="1"/>
        </dgm:presLayoutVars>
      </dgm:prSet>
      <dgm:spPr/>
    </dgm:pt>
    <dgm:pt modelId="{F95CEDC7-E3BA-4200-AEFE-3A6E3BB7DB6E}" type="pres">
      <dgm:prSet presAssocID="{202C4CAA-D307-4457-BA5B-E0CF0E166363}" presName="sibTrans" presStyleCnt="0"/>
      <dgm:spPr/>
    </dgm:pt>
    <dgm:pt modelId="{7392F8F9-9A7F-48EB-B059-B48346751524}" type="pres">
      <dgm:prSet presAssocID="{0017D53A-6A0E-4DE4-B353-4BD428685F94}" presName="node" presStyleLbl="node1" presStyleIdx="4" presStyleCnt="6">
        <dgm:presLayoutVars>
          <dgm:bulletEnabled val="1"/>
        </dgm:presLayoutVars>
      </dgm:prSet>
      <dgm:spPr/>
    </dgm:pt>
    <dgm:pt modelId="{4E416091-9E14-45ED-ADCF-B984E45A5F60}" type="pres">
      <dgm:prSet presAssocID="{B4C11445-26F8-47A5-8F51-306D92760CB9}" presName="sibTrans" presStyleCnt="0"/>
      <dgm:spPr/>
    </dgm:pt>
    <dgm:pt modelId="{1FDB06D3-95CB-410B-BA7B-AEA60FA8E7F5}" type="pres">
      <dgm:prSet presAssocID="{8EAF4633-FCDC-41A4-9A37-5A0031569D49}" presName="node" presStyleLbl="node1" presStyleIdx="5" presStyleCnt="6">
        <dgm:presLayoutVars>
          <dgm:bulletEnabled val="1"/>
        </dgm:presLayoutVars>
      </dgm:prSet>
      <dgm:spPr/>
    </dgm:pt>
  </dgm:ptLst>
  <dgm:cxnLst>
    <dgm:cxn modelId="{D5DC7505-5FE2-40DB-BDCF-D136FAFDAF84}" srcId="{146980CF-9B03-4E6D-B61D-077BCC3EDA93}" destId="{8EAF4633-FCDC-41A4-9A37-5A0031569D49}" srcOrd="5" destOrd="0" parTransId="{F002D81B-CC2D-4F58-A664-E60CF15B446C}" sibTransId="{FB8F02F8-049F-45C4-A55D-45FBF5701016}"/>
    <dgm:cxn modelId="{C5C10B1D-E6EA-4623-A810-B51EEB1090B5}" srcId="{146980CF-9B03-4E6D-B61D-077BCC3EDA93}" destId="{61E8F826-9C59-4FB9-8D08-2D3D9F2EC71D}" srcOrd="0" destOrd="0" parTransId="{9AE4761B-DC42-44C9-97B0-A8FF95198C78}" sibTransId="{D90519FA-668B-4C37-BACD-AEAB11FC432E}"/>
    <dgm:cxn modelId="{85B46625-D56A-4EF7-9AC2-E3A827A43780}" srcId="{146980CF-9B03-4E6D-B61D-077BCC3EDA93}" destId="{0FB6E0A6-CB30-4E1B-9F12-FEBB1FD2ED75}" srcOrd="2" destOrd="0" parTransId="{844CBD95-C875-4CDC-AFEC-50C86FD87464}" sibTransId="{5821ABC4-58B3-4FD3-ADE0-D163A8BE5EEA}"/>
    <dgm:cxn modelId="{0F011429-133E-424D-BD89-72CE83F0451E}" type="presOf" srcId="{146980CF-9B03-4E6D-B61D-077BCC3EDA93}" destId="{FB47CE20-226C-4E33-8D92-CB759B18207B}" srcOrd="0" destOrd="0" presId="urn:microsoft.com/office/officeart/2005/8/layout/default"/>
    <dgm:cxn modelId="{7F9C7A63-AA40-4506-B27C-826DB7E7798D}" type="presOf" srcId="{0FB6E0A6-CB30-4E1B-9F12-FEBB1FD2ED75}" destId="{403D7913-01FB-422E-B76D-711A94320857}" srcOrd="0" destOrd="0" presId="urn:microsoft.com/office/officeart/2005/8/layout/default"/>
    <dgm:cxn modelId="{EB4EFE50-CC0B-4CBC-B31E-A19A29351CC6}" srcId="{146980CF-9B03-4E6D-B61D-077BCC3EDA93}" destId="{E59E6F84-20F9-4E7B-9EA0-26D33BECE381}" srcOrd="1" destOrd="0" parTransId="{DA82D1C4-7746-4237-AC1D-4B35395C8017}" sibTransId="{CECBC32C-8366-44E6-AEB5-607B79D484D8}"/>
    <dgm:cxn modelId="{ECC57C53-9DB9-46FB-BA3F-8EC5EDE4FA54}" srcId="{146980CF-9B03-4E6D-B61D-077BCC3EDA93}" destId="{0017D53A-6A0E-4DE4-B353-4BD428685F94}" srcOrd="4" destOrd="0" parTransId="{423448B6-A243-44D1-B6B8-7E578BB83CBE}" sibTransId="{B4C11445-26F8-47A5-8F51-306D92760CB9}"/>
    <dgm:cxn modelId="{13635D57-EB93-465A-B116-174CE719731B}" type="presOf" srcId="{F6A93349-ED68-4492-B0CE-867771B76482}" destId="{2AD035DC-2AD7-4FA1-9F1A-4B49320251A5}" srcOrd="0" destOrd="0" presId="urn:microsoft.com/office/officeart/2005/8/layout/default"/>
    <dgm:cxn modelId="{E5172D9E-4A23-4CC3-B132-F1482E656753}" type="presOf" srcId="{E59E6F84-20F9-4E7B-9EA0-26D33BECE381}" destId="{6A4CABD2-5BEC-43DF-AECA-C17BC97F2E2D}" srcOrd="0" destOrd="0" presId="urn:microsoft.com/office/officeart/2005/8/layout/default"/>
    <dgm:cxn modelId="{2B326DA8-DCF1-4C40-A097-93875323FAAA}" type="presOf" srcId="{61E8F826-9C59-4FB9-8D08-2D3D9F2EC71D}" destId="{1BA808F1-2A16-4E83-818E-D1E32841D3C5}" srcOrd="0" destOrd="0" presId="urn:microsoft.com/office/officeart/2005/8/layout/default"/>
    <dgm:cxn modelId="{D81E34B7-3BF4-4037-8187-E22DE1AB0BAB}" type="presOf" srcId="{8EAF4633-FCDC-41A4-9A37-5A0031569D49}" destId="{1FDB06D3-95CB-410B-BA7B-AEA60FA8E7F5}" srcOrd="0" destOrd="0" presId="urn:microsoft.com/office/officeart/2005/8/layout/default"/>
    <dgm:cxn modelId="{296315D5-C72E-4F1E-AB57-99B26378C2A1}" srcId="{146980CF-9B03-4E6D-B61D-077BCC3EDA93}" destId="{F6A93349-ED68-4492-B0CE-867771B76482}" srcOrd="3" destOrd="0" parTransId="{7D6FE39C-0241-4915-AC48-E5540F1D1B34}" sibTransId="{202C4CAA-D307-4457-BA5B-E0CF0E166363}"/>
    <dgm:cxn modelId="{FF694CF1-03CF-4A72-AB77-02F9A5E47AFC}" type="presOf" srcId="{0017D53A-6A0E-4DE4-B353-4BD428685F94}" destId="{7392F8F9-9A7F-48EB-B059-B48346751524}" srcOrd="0" destOrd="0" presId="urn:microsoft.com/office/officeart/2005/8/layout/default"/>
    <dgm:cxn modelId="{870586C5-5EB8-46F0-80DD-6419BE64A82F}" type="presParOf" srcId="{FB47CE20-226C-4E33-8D92-CB759B18207B}" destId="{1BA808F1-2A16-4E83-818E-D1E32841D3C5}" srcOrd="0" destOrd="0" presId="urn:microsoft.com/office/officeart/2005/8/layout/default"/>
    <dgm:cxn modelId="{1A0DB037-0894-48FD-A61D-3143C16FCB4D}" type="presParOf" srcId="{FB47CE20-226C-4E33-8D92-CB759B18207B}" destId="{68734C5B-70A5-47D1-823A-D12E555F3A16}" srcOrd="1" destOrd="0" presId="urn:microsoft.com/office/officeart/2005/8/layout/default"/>
    <dgm:cxn modelId="{81C6D11C-37F8-49F8-B24B-95CD98B50100}" type="presParOf" srcId="{FB47CE20-226C-4E33-8D92-CB759B18207B}" destId="{6A4CABD2-5BEC-43DF-AECA-C17BC97F2E2D}" srcOrd="2" destOrd="0" presId="urn:microsoft.com/office/officeart/2005/8/layout/default"/>
    <dgm:cxn modelId="{467C947D-D715-47EC-A7DD-CF67C1E81DF5}" type="presParOf" srcId="{FB47CE20-226C-4E33-8D92-CB759B18207B}" destId="{260CF2AB-3702-4933-A77A-5CE3189F8F31}" srcOrd="3" destOrd="0" presId="urn:microsoft.com/office/officeart/2005/8/layout/default"/>
    <dgm:cxn modelId="{DB65696F-6AB6-41A8-8C79-A35F9CD72384}" type="presParOf" srcId="{FB47CE20-226C-4E33-8D92-CB759B18207B}" destId="{403D7913-01FB-422E-B76D-711A94320857}" srcOrd="4" destOrd="0" presId="urn:microsoft.com/office/officeart/2005/8/layout/default"/>
    <dgm:cxn modelId="{367800FA-98F3-4183-83CA-F662A9D28DF1}" type="presParOf" srcId="{FB47CE20-226C-4E33-8D92-CB759B18207B}" destId="{8B233DBB-22E8-409D-9B00-2D6027A0EC5B}" srcOrd="5" destOrd="0" presId="urn:microsoft.com/office/officeart/2005/8/layout/default"/>
    <dgm:cxn modelId="{23EF9C01-CD37-42BF-AA16-012082086B78}" type="presParOf" srcId="{FB47CE20-226C-4E33-8D92-CB759B18207B}" destId="{2AD035DC-2AD7-4FA1-9F1A-4B49320251A5}" srcOrd="6" destOrd="0" presId="urn:microsoft.com/office/officeart/2005/8/layout/default"/>
    <dgm:cxn modelId="{1CB3CB74-0BBB-44FB-9A3B-CD844331CEC8}" type="presParOf" srcId="{FB47CE20-226C-4E33-8D92-CB759B18207B}" destId="{F95CEDC7-E3BA-4200-AEFE-3A6E3BB7DB6E}" srcOrd="7" destOrd="0" presId="urn:microsoft.com/office/officeart/2005/8/layout/default"/>
    <dgm:cxn modelId="{24A4CC75-A83F-4AF4-98BA-92AED00AD376}" type="presParOf" srcId="{FB47CE20-226C-4E33-8D92-CB759B18207B}" destId="{7392F8F9-9A7F-48EB-B059-B48346751524}" srcOrd="8" destOrd="0" presId="urn:microsoft.com/office/officeart/2005/8/layout/default"/>
    <dgm:cxn modelId="{0165EEBF-5AB7-4F4B-850A-053A6AFE1D63}" type="presParOf" srcId="{FB47CE20-226C-4E33-8D92-CB759B18207B}" destId="{4E416091-9E14-45ED-ADCF-B984E45A5F60}" srcOrd="9" destOrd="0" presId="urn:microsoft.com/office/officeart/2005/8/layout/default"/>
    <dgm:cxn modelId="{26CF9067-5C69-45A5-83BA-A00BA43E3E5E}" type="presParOf" srcId="{FB47CE20-226C-4E33-8D92-CB759B18207B}" destId="{1FDB06D3-95CB-410B-BA7B-AEA60FA8E7F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8A526E-C8E0-4A43-9F84-BA8FC565021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11DF943-97DF-4640-AE45-0DBCEEA7A28D}">
      <dgm:prSet/>
      <dgm:spPr/>
      <dgm:t>
        <a:bodyPr/>
        <a:lstStyle/>
        <a:p>
          <a:r>
            <a:rPr lang="en-US" dirty="0"/>
            <a:t>Songs are metaphorical. Why? </a:t>
          </a:r>
        </a:p>
        <a:p>
          <a:r>
            <a:rPr lang="en-US" dirty="0"/>
            <a:t>Our emotions are tied to the music and lyrics. You can remember events based on music.</a:t>
          </a:r>
        </a:p>
      </dgm:t>
    </dgm:pt>
    <dgm:pt modelId="{0FC90C22-143A-47C7-A8BB-6682F1E99894}" type="parTrans" cxnId="{9041579F-1446-45F6-B093-F2BD037CB72E}">
      <dgm:prSet/>
      <dgm:spPr/>
      <dgm:t>
        <a:bodyPr/>
        <a:lstStyle/>
        <a:p>
          <a:endParaRPr lang="en-US"/>
        </a:p>
      </dgm:t>
    </dgm:pt>
    <dgm:pt modelId="{0390BBB0-E074-4481-9A79-A29E14EB70EC}" type="sibTrans" cxnId="{9041579F-1446-45F6-B093-F2BD037CB72E}">
      <dgm:prSet/>
      <dgm:spPr/>
      <dgm:t>
        <a:bodyPr/>
        <a:lstStyle/>
        <a:p>
          <a:endParaRPr lang="en-US"/>
        </a:p>
      </dgm:t>
    </dgm:pt>
    <dgm:pt modelId="{445745E6-E600-40BF-A457-ECF80278893E}">
      <dgm:prSet/>
      <dgm:spPr/>
      <dgm:t>
        <a:bodyPr/>
        <a:lstStyle/>
        <a:p>
          <a:r>
            <a:rPr lang="en-US"/>
            <a:t>You may know where you were when you heard a certain favorite song.</a:t>
          </a:r>
        </a:p>
      </dgm:t>
    </dgm:pt>
    <dgm:pt modelId="{CE58A59C-3DEC-40CA-965F-777CC4B26926}" type="parTrans" cxnId="{E44DA1F4-323A-4DA5-95CD-26CA37C6BCF3}">
      <dgm:prSet/>
      <dgm:spPr/>
      <dgm:t>
        <a:bodyPr/>
        <a:lstStyle/>
        <a:p>
          <a:endParaRPr lang="en-US"/>
        </a:p>
      </dgm:t>
    </dgm:pt>
    <dgm:pt modelId="{E68ADFC1-AA0C-4417-89FE-019A72E848F5}" type="sibTrans" cxnId="{E44DA1F4-323A-4DA5-95CD-26CA37C6BCF3}">
      <dgm:prSet/>
      <dgm:spPr/>
      <dgm:t>
        <a:bodyPr/>
        <a:lstStyle/>
        <a:p>
          <a:endParaRPr lang="en-US"/>
        </a:p>
      </dgm:t>
    </dgm:pt>
    <dgm:pt modelId="{9464E871-F1A7-4FB7-AEB7-A073A13030F6}">
      <dgm:prSet/>
      <dgm:spPr/>
      <dgm:t>
        <a:bodyPr/>
        <a:lstStyle/>
        <a:p>
          <a:r>
            <a:rPr lang="en-US" dirty="0"/>
            <a:t>Adele for example, if you listen to her lyrics, “Rolling in the Deep” it is “chock full” of metaphors. </a:t>
          </a:r>
        </a:p>
      </dgm:t>
    </dgm:pt>
    <dgm:pt modelId="{DFDB5B02-543E-470C-AE17-4F132BA5F30D}" type="parTrans" cxnId="{647C8642-8BFB-4D59-AC09-3885FB3C65FF}">
      <dgm:prSet/>
      <dgm:spPr/>
      <dgm:t>
        <a:bodyPr/>
        <a:lstStyle/>
        <a:p>
          <a:endParaRPr lang="en-US"/>
        </a:p>
      </dgm:t>
    </dgm:pt>
    <dgm:pt modelId="{782DA808-A329-4890-92DB-89D9CC74932A}" type="sibTrans" cxnId="{647C8642-8BFB-4D59-AC09-3885FB3C65FF}">
      <dgm:prSet/>
      <dgm:spPr/>
      <dgm:t>
        <a:bodyPr/>
        <a:lstStyle/>
        <a:p>
          <a:endParaRPr lang="en-US"/>
        </a:p>
      </dgm:t>
    </dgm:pt>
    <dgm:pt modelId="{8232E11D-6C3E-4B86-86C9-ECABCECAC163}" type="pres">
      <dgm:prSet presAssocID="{438A526E-C8E0-4A43-9F84-BA8FC5650219}" presName="linear" presStyleCnt="0">
        <dgm:presLayoutVars>
          <dgm:animLvl val="lvl"/>
          <dgm:resizeHandles val="exact"/>
        </dgm:presLayoutVars>
      </dgm:prSet>
      <dgm:spPr/>
    </dgm:pt>
    <dgm:pt modelId="{109A3F6A-5811-4710-9C0C-F2BE3EAF053A}" type="pres">
      <dgm:prSet presAssocID="{911DF943-97DF-4640-AE45-0DBCEEA7A28D}" presName="parentText" presStyleLbl="node1" presStyleIdx="0" presStyleCnt="3">
        <dgm:presLayoutVars>
          <dgm:chMax val="0"/>
          <dgm:bulletEnabled val="1"/>
        </dgm:presLayoutVars>
      </dgm:prSet>
      <dgm:spPr/>
    </dgm:pt>
    <dgm:pt modelId="{8C6B67D7-B89E-4838-B4E1-261B11B4C131}" type="pres">
      <dgm:prSet presAssocID="{0390BBB0-E074-4481-9A79-A29E14EB70EC}" presName="spacer" presStyleCnt="0"/>
      <dgm:spPr/>
    </dgm:pt>
    <dgm:pt modelId="{6B8BEE79-857A-468E-A7CD-B5994F8BA5F2}" type="pres">
      <dgm:prSet presAssocID="{445745E6-E600-40BF-A457-ECF80278893E}" presName="parentText" presStyleLbl="node1" presStyleIdx="1" presStyleCnt="3">
        <dgm:presLayoutVars>
          <dgm:chMax val="0"/>
          <dgm:bulletEnabled val="1"/>
        </dgm:presLayoutVars>
      </dgm:prSet>
      <dgm:spPr/>
    </dgm:pt>
    <dgm:pt modelId="{74D02EBA-31B8-4AC3-BE0F-FEC278ED1FA1}" type="pres">
      <dgm:prSet presAssocID="{E68ADFC1-AA0C-4417-89FE-019A72E848F5}" presName="spacer" presStyleCnt="0"/>
      <dgm:spPr/>
    </dgm:pt>
    <dgm:pt modelId="{E4919E48-81AC-49EE-92BA-5CDB58175D64}" type="pres">
      <dgm:prSet presAssocID="{9464E871-F1A7-4FB7-AEB7-A073A13030F6}" presName="parentText" presStyleLbl="node1" presStyleIdx="2" presStyleCnt="3">
        <dgm:presLayoutVars>
          <dgm:chMax val="0"/>
          <dgm:bulletEnabled val="1"/>
        </dgm:presLayoutVars>
      </dgm:prSet>
      <dgm:spPr/>
    </dgm:pt>
  </dgm:ptLst>
  <dgm:cxnLst>
    <dgm:cxn modelId="{70699B2F-C991-4071-B44A-D98EB35EC694}" type="presOf" srcId="{445745E6-E600-40BF-A457-ECF80278893E}" destId="{6B8BEE79-857A-468E-A7CD-B5994F8BA5F2}" srcOrd="0" destOrd="0" presId="urn:microsoft.com/office/officeart/2005/8/layout/vList2"/>
    <dgm:cxn modelId="{647C8642-8BFB-4D59-AC09-3885FB3C65FF}" srcId="{438A526E-C8E0-4A43-9F84-BA8FC5650219}" destId="{9464E871-F1A7-4FB7-AEB7-A073A13030F6}" srcOrd="2" destOrd="0" parTransId="{DFDB5B02-543E-470C-AE17-4F132BA5F30D}" sibTransId="{782DA808-A329-4890-92DB-89D9CC74932A}"/>
    <dgm:cxn modelId="{9A7B9655-3757-4D0E-9A4E-02EA7BB88487}" type="presOf" srcId="{911DF943-97DF-4640-AE45-0DBCEEA7A28D}" destId="{109A3F6A-5811-4710-9C0C-F2BE3EAF053A}" srcOrd="0" destOrd="0" presId="urn:microsoft.com/office/officeart/2005/8/layout/vList2"/>
    <dgm:cxn modelId="{9041579F-1446-45F6-B093-F2BD037CB72E}" srcId="{438A526E-C8E0-4A43-9F84-BA8FC5650219}" destId="{911DF943-97DF-4640-AE45-0DBCEEA7A28D}" srcOrd="0" destOrd="0" parTransId="{0FC90C22-143A-47C7-A8BB-6682F1E99894}" sibTransId="{0390BBB0-E074-4481-9A79-A29E14EB70EC}"/>
    <dgm:cxn modelId="{B22215A2-4450-4E0C-ADBE-E4AC28ACC632}" type="presOf" srcId="{438A526E-C8E0-4A43-9F84-BA8FC5650219}" destId="{8232E11D-6C3E-4B86-86C9-ECABCECAC163}" srcOrd="0" destOrd="0" presId="urn:microsoft.com/office/officeart/2005/8/layout/vList2"/>
    <dgm:cxn modelId="{52112FEC-4619-46BB-B2CA-462DB8A5DA8B}" type="presOf" srcId="{9464E871-F1A7-4FB7-AEB7-A073A13030F6}" destId="{E4919E48-81AC-49EE-92BA-5CDB58175D64}" srcOrd="0" destOrd="0" presId="urn:microsoft.com/office/officeart/2005/8/layout/vList2"/>
    <dgm:cxn modelId="{E44DA1F4-323A-4DA5-95CD-26CA37C6BCF3}" srcId="{438A526E-C8E0-4A43-9F84-BA8FC5650219}" destId="{445745E6-E600-40BF-A457-ECF80278893E}" srcOrd="1" destOrd="0" parTransId="{CE58A59C-3DEC-40CA-965F-777CC4B26926}" sibTransId="{E68ADFC1-AA0C-4417-89FE-019A72E848F5}"/>
    <dgm:cxn modelId="{BB194A1B-F7A6-486D-A8B1-0C224A845E89}" type="presParOf" srcId="{8232E11D-6C3E-4B86-86C9-ECABCECAC163}" destId="{109A3F6A-5811-4710-9C0C-F2BE3EAF053A}" srcOrd="0" destOrd="0" presId="urn:microsoft.com/office/officeart/2005/8/layout/vList2"/>
    <dgm:cxn modelId="{87F1BC7D-09C3-4025-BAB4-2974E227B553}" type="presParOf" srcId="{8232E11D-6C3E-4B86-86C9-ECABCECAC163}" destId="{8C6B67D7-B89E-4838-B4E1-261B11B4C131}" srcOrd="1" destOrd="0" presId="urn:microsoft.com/office/officeart/2005/8/layout/vList2"/>
    <dgm:cxn modelId="{1BF2BBBC-F6D8-4C1D-9FB2-DB5C20D450E4}" type="presParOf" srcId="{8232E11D-6C3E-4B86-86C9-ECABCECAC163}" destId="{6B8BEE79-857A-468E-A7CD-B5994F8BA5F2}" srcOrd="2" destOrd="0" presId="urn:microsoft.com/office/officeart/2005/8/layout/vList2"/>
    <dgm:cxn modelId="{1EC3ABD7-3D3E-4596-85CD-422DC0B4AE61}" type="presParOf" srcId="{8232E11D-6C3E-4B86-86C9-ECABCECAC163}" destId="{74D02EBA-31B8-4AC3-BE0F-FEC278ED1FA1}" srcOrd="3" destOrd="0" presId="urn:microsoft.com/office/officeart/2005/8/layout/vList2"/>
    <dgm:cxn modelId="{D1C01623-895E-4332-B172-38A064F64D1F}" type="presParOf" srcId="{8232E11D-6C3E-4B86-86C9-ECABCECAC163}" destId="{E4919E48-81AC-49EE-92BA-5CDB58175D6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D53CDC-780E-4DAA-B400-A35ADEE93D3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CF07719-1F03-44B3-B7D0-5E34C3BE0F40}">
      <dgm:prSet/>
      <dgm:spPr/>
      <dgm:t>
        <a:bodyPr/>
        <a:lstStyle/>
        <a:p>
          <a:r>
            <a:rPr lang="en-US"/>
            <a:t>I’m pulling out my hair.</a:t>
          </a:r>
        </a:p>
      </dgm:t>
    </dgm:pt>
    <dgm:pt modelId="{0660EA27-0F7B-4B0A-93A0-36FAAE5DFE57}" type="parTrans" cxnId="{314968FC-BBCC-4D10-9D11-D8B3EE7E82EF}">
      <dgm:prSet/>
      <dgm:spPr/>
      <dgm:t>
        <a:bodyPr/>
        <a:lstStyle/>
        <a:p>
          <a:endParaRPr lang="en-US"/>
        </a:p>
      </dgm:t>
    </dgm:pt>
    <dgm:pt modelId="{D7741BAD-28DD-4E1B-AF8C-E6E333E883A6}" type="sibTrans" cxnId="{314968FC-BBCC-4D10-9D11-D8B3EE7E82EF}">
      <dgm:prSet/>
      <dgm:spPr/>
      <dgm:t>
        <a:bodyPr/>
        <a:lstStyle/>
        <a:p>
          <a:endParaRPr lang="en-US"/>
        </a:p>
      </dgm:t>
    </dgm:pt>
    <dgm:pt modelId="{9D0313C1-04F9-4F8A-A77C-71D39A14264D}">
      <dgm:prSet custT="1"/>
      <dgm:spPr/>
      <dgm:t>
        <a:bodyPr/>
        <a:lstStyle/>
        <a:p>
          <a:r>
            <a:rPr lang="en-US" sz="3000" dirty="0"/>
            <a:t>My back is against the wall.</a:t>
          </a:r>
        </a:p>
      </dgm:t>
    </dgm:pt>
    <dgm:pt modelId="{C17369F4-9F71-4B87-9576-D4EF68BF9F2F}" type="parTrans" cxnId="{B114925F-DAEC-4D28-B0C9-E1BED66CD2F5}">
      <dgm:prSet/>
      <dgm:spPr/>
      <dgm:t>
        <a:bodyPr/>
        <a:lstStyle/>
        <a:p>
          <a:endParaRPr lang="en-US"/>
        </a:p>
      </dgm:t>
    </dgm:pt>
    <dgm:pt modelId="{C5722295-10DD-4D26-803E-4FCC7B0C66C5}" type="sibTrans" cxnId="{B114925F-DAEC-4D28-B0C9-E1BED66CD2F5}">
      <dgm:prSet/>
      <dgm:spPr/>
      <dgm:t>
        <a:bodyPr/>
        <a:lstStyle/>
        <a:p>
          <a:endParaRPr lang="en-US"/>
        </a:p>
      </dgm:t>
    </dgm:pt>
    <dgm:pt modelId="{B1FFD898-4F7E-4ABA-A332-FF531D42EDCB}">
      <dgm:prSet/>
      <dgm:spPr/>
      <dgm:t>
        <a:bodyPr/>
        <a:lstStyle/>
        <a:p>
          <a:r>
            <a:rPr lang="en-US" dirty="0"/>
            <a:t>I’m frozen with fear.</a:t>
          </a:r>
        </a:p>
      </dgm:t>
    </dgm:pt>
    <dgm:pt modelId="{1F480A1E-7BFB-47A6-BAC3-93C111730278}" type="parTrans" cxnId="{2F97E04D-27C0-456C-B3C8-2A673C68A0FD}">
      <dgm:prSet/>
      <dgm:spPr/>
      <dgm:t>
        <a:bodyPr/>
        <a:lstStyle/>
        <a:p>
          <a:endParaRPr lang="en-US"/>
        </a:p>
      </dgm:t>
    </dgm:pt>
    <dgm:pt modelId="{A1BB6278-3D25-43E7-A3AD-97696FBC872C}" type="sibTrans" cxnId="{2F97E04D-27C0-456C-B3C8-2A673C68A0FD}">
      <dgm:prSet/>
      <dgm:spPr/>
      <dgm:t>
        <a:bodyPr/>
        <a:lstStyle/>
        <a:p>
          <a:endParaRPr lang="en-US"/>
        </a:p>
      </dgm:t>
    </dgm:pt>
    <dgm:pt modelId="{47026E3D-8BC5-45AA-9F03-BB8FADCD761B}">
      <dgm:prSet/>
      <dgm:spPr/>
      <dgm:t>
        <a:bodyPr/>
        <a:lstStyle/>
        <a:p>
          <a:r>
            <a:rPr lang="en-US" dirty="0"/>
            <a:t>Yours _____________________</a:t>
          </a:r>
        </a:p>
      </dgm:t>
    </dgm:pt>
    <dgm:pt modelId="{72F2A7A1-2A80-4070-A98A-32F291134ED9}" type="parTrans" cxnId="{0C15B9FC-6371-4B7B-9C13-68F4195016CB}">
      <dgm:prSet/>
      <dgm:spPr/>
      <dgm:t>
        <a:bodyPr/>
        <a:lstStyle/>
        <a:p>
          <a:endParaRPr lang="en-US"/>
        </a:p>
      </dgm:t>
    </dgm:pt>
    <dgm:pt modelId="{98C92F36-AE05-4EFC-9140-CA725E73317D}" type="sibTrans" cxnId="{0C15B9FC-6371-4B7B-9C13-68F4195016CB}">
      <dgm:prSet/>
      <dgm:spPr/>
      <dgm:t>
        <a:bodyPr/>
        <a:lstStyle/>
        <a:p>
          <a:endParaRPr lang="en-US"/>
        </a:p>
      </dgm:t>
    </dgm:pt>
    <dgm:pt modelId="{5A9A5786-7F35-4937-8F57-B6E191A5B8AA}" type="pres">
      <dgm:prSet presAssocID="{CCD53CDC-780E-4DAA-B400-A35ADEE93D3D}" presName="linear" presStyleCnt="0">
        <dgm:presLayoutVars>
          <dgm:animLvl val="lvl"/>
          <dgm:resizeHandles val="exact"/>
        </dgm:presLayoutVars>
      </dgm:prSet>
      <dgm:spPr/>
    </dgm:pt>
    <dgm:pt modelId="{6007B812-0CBA-43DA-A65E-8A1A5324E20D}" type="pres">
      <dgm:prSet presAssocID="{1CF07719-1F03-44B3-B7D0-5E34C3BE0F40}" presName="parentText" presStyleLbl="node1" presStyleIdx="0" presStyleCnt="4">
        <dgm:presLayoutVars>
          <dgm:chMax val="0"/>
          <dgm:bulletEnabled val="1"/>
        </dgm:presLayoutVars>
      </dgm:prSet>
      <dgm:spPr/>
    </dgm:pt>
    <dgm:pt modelId="{FF7F6C94-B6E9-489F-AA76-5A626A008873}" type="pres">
      <dgm:prSet presAssocID="{D7741BAD-28DD-4E1B-AF8C-E6E333E883A6}" presName="spacer" presStyleCnt="0"/>
      <dgm:spPr/>
    </dgm:pt>
    <dgm:pt modelId="{CDB6A714-EFFC-4E07-823D-BABED5218B2B}" type="pres">
      <dgm:prSet presAssocID="{9D0313C1-04F9-4F8A-A77C-71D39A14264D}" presName="parentText" presStyleLbl="node1" presStyleIdx="1" presStyleCnt="4">
        <dgm:presLayoutVars>
          <dgm:chMax val="0"/>
          <dgm:bulletEnabled val="1"/>
        </dgm:presLayoutVars>
      </dgm:prSet>
      <dgm:spPr/>
    </dgm:pt>
    <dgm:pt modelId="{3C786B7F-9326-487B-AD22-B2B0CB819E1A}" type="pres">
      <dgm:prSet presAssocID="{C5722295-10DD-4D26-803E-4FCC7B0C66C5}" presName="spacer" presStyleCnt="0"/>
      <dgm:spPr/>
    </dgm:pt>
    <dgm:pt modelId="{7721725C-C069-41B9-A260-FD00C4A8C9F0}" type="pres">
      <dgm:prSet presAssocID="{B1FFD898-4F7E-4ABA-A332-FF531D42EDCB}" presName="parentText" presStyleLbl="node1" presStyleIdx="2" presStyleCnt="4">
        <dgm:presLayoutVars>
          <dgm:chMax val="0"/>
          <dgm:bulletEnabled val="1"/>
        </dgm:presLayoutVars>
      </dgm:prSet>
      <dgm:spPr/>
    </dgm:pt>
    <dgm:pt modelId="{7FD4A5F1-6842-4516-AD00-D81D067E0CA8}" type="pres">
      <dgm:prSet presAssocID="{A1BB6278-3D25-43E7-A3AD-97696FBC872C}" presName="spacer" presStyleCnt="0"/>
      <dgm:spPr/>
    </dgm:pt>
    <dgm:pt modelId="{0FE8FCEB-6764-4298-8DC3-341E596C7C0C}" type="pres">
      <dgm:prSet presAssocID="{47026E3D-8BC5-45AA-9F03-BB8FADCD761B}" presName="parentText" presStyleLbl="node1" presStyleIdx="3" presStyleCnt="4">
        <dgm:presLayoutVars>
          <dgm:chMax val="0"/>
          <dgm:bulletEnabled val="1"/>
        </dgm:presLayoutVars>
      </dgm:prSet>
      <dgm:spPr/>
    </dgm:pt>
  </dgm:ptLst>
  <dgm:cxnLst>
    <dgm:cxn modelId="{A61E3B0A-A730-4575-93C0-B19469EF7C70}" type="presOf" srcId="{9D0313C1-04F9-4F8A-A77C-71D39A14264D}" destId="{CDB6A714-EFFC-4E07-823D-BABED5218B2B}" srcOrd="0" destOrd="0" presId="urn:microsoft.com/office/officeart/2005/8/layout/vList2"/>
    <dgm:cxn modelId="{B114925F-DAEC-4D28-B0C9-E1BED66CD2F5}" srcId="{CCD53CDC-780E-4DAA-B400-A35ADEE93D3D}" destId="{9D0313C1-04F9-4F8A-A77C-71D39A14264D}" srcOrd="1" destOrd="0" parTransId="{C17369F4-9F71-4B87-9576-D4EF68BF9F2F}" sibTransId="{C5722295-10DD-4D26-803E-4FCC7B0C66C5}"/>
    <dgm:cxn modelId="{2F97E04D-27C0-456C-B3C8-2A673C68A0FD}" srcId="{CCD53CDC-780E-4DAA-B400-A35ADEE93D3D}" destId="{B1FFD898-4F7E-4ABA-A332-FF531D42EDCB}" srcOrd="2" destOrd="0" parTransId="{1F480A1E-7BFB-47A6-BAC3-93C111730278}" sibTransId="{A1BB6278-3D25-43E7-A3AD-97696FBC872C}"/>
    <dgm:cxn modelId="{E9E9E48A-4A91-4018-882C-614D98204EEF}" type="presOf" srcId="{1CF07719-1F03-44B3-B7D0-5E34C3BE0F40}" destId="{6007B812-0CBA-43DA-A65E-8A1A5324E20D}" srcOrd="0" destOrd="0" presId="urn:microsoft.com/office/officeart/2005/8/layout/vList2"/>
    <dgm:cxn modelId="{60B7BF91-C67F-4307-9E88-44DFC76683FE}" type="presOf" srcId="{47026E3D-8BC5-45AA-9F03-BB8FADCD761B}" destId="{0FE8FCEB-6764-4298-8DC3-341E596C7C0C}" srcOrd="0" destOrd="0" presId="urn:microsoft.com/office/officeart/2005/8/layout/vList2"/>
    <dgm:cxn modelId="{FFDC0EB8-7EF3-4D5A-80AD-13D0085CE2B4}" type="presOf" srcId="{B1FFD898-4F7E-4ABA-A332-FF531D42EDCB}" destId="{7721725C-C069-41B9-A260-FD00C4A8C9F0}" srcOrd="0" destOrd="0" presId="urn:microsoft.com/office/officeart/2005/8/layout/vList2"/>
    <dgm:cxn modelId="{CDCA0DC2-180A-415D-8A68-7C7470B10CC0}" type="presOf" srcId="{CCD53CDC-780E-4DAA-B400-A35ADEE93D3D}" destId="{5A9A5786-7F35-4937-8F57-B6E191A5B8AA}" srcOrd="0" destOrd="0" presId="urn:microsoft.com/office/officeart/2005/8/layout/vList2"/>
    <dgm:cxn modelId="{314968FC-BBCC-4D10-9D11-D8B3EE7E82EF}" srcId="{CCD53CDC-780E-4DAA-B400-A35ADEE93D3D}" destId="{1CF07719-1F03-44B3-B7D0-5E34C3BE0F40}" srcOrd="0" destOrd="0" parTransId="{0660EA27-0F7B-4B0A-93A0-36FAAE5DFE57}" sibTransId="{D7741BAD-28DD-4E1B-AF8C-E6E333E883A6}"/>
    <dgm:cxn modelId="{0C15B9FC-6371-4B7B-9C13-68F4195016CB}" srcId="{CCD53CDC-780E-4DAA-B400-A35ADEE93D3D}" destId="{47026E3D-8BC5-45AA-9F03-BB8FADCD761B}" srcOrd="3" destOrd="0" parTransId="{72F2A7A1-2A80-4070-A98A-32F291134ED9}" sibTransId="{98C92F36-AE05-4EFC-9140-CA725E73317D}"/>
    <dgm:cxn modelId="{FAC1572A-D00D-4DB2-A3AF-80A84D7817E3}" type="presParOf" srcId="{5A9A5786-7F35-4937-8F57-B6E191A5B8AA}" destId="{6007B812-0CBA-43DA-A65E-8A1A5324E20D}" srcOrd="0" destOrd="0" presId="urn:microsoft.com/office/officeart/2005/8/layout/vList2"/>
    <dgm:cxn modelId="{C9F1C841-51EA-40EF-812E-3900470C4D7F}" type="presParOf" srcId="{5A9A5786-7F35-4937-8F57-B6E191A5B8AA}" destId="{FF7F6C94-B6E9-489F-AA76-5A626A008873}" srcOrd="1" destOrd="0" presId="urn:microsoft.com/office/officeart/2005/8/layout/vList2"/>
    <dgm:cxn modelId="{6BE78732-F286-4099-B596-F2B5ABBEF37F}" type="presParOf" srcId="{5A9A5786-7F35-4937-8F57-B6E191A5B8AA}" destId="{CDB6A714-EFFC-4E07-823D-BABED5218B2B}" srcOrd="2" destOrd="0" presId="urn:microsoft.com/office/officeart/2005/8/layout/vList2"/>
    <dgm:cxn modelId="{EF3A375E-FEFD-441A-83E3-ED0FF2005BDC}" type="presParOf" srcId="{5A9A5786-7F35-4937-8F57-B6E191A5B8AA}" destId="{3C786B7F-9326-487B-AD22-B2B0CB819E1A}" srcOrd="3" destOrd="0" presId="urn:microsoft.com/office/officeart/2005/8/layout/vList2"/>
    <dgm:cxn modelId="{CDB83A0F-4E03-44BA-B215-1E15E1806AB7}" type="presParOf" srcId="{5A9A5786-7F35-4937-8F57-B6E191A5B8AA}" destId="{7721725C-C069-41B9-A260-FD00C4A8C9F0}" srcOrd="4" destOrd="0" presId="urn:microsoft.com/office/officeart/2005/8/layout/vList2"/>
    <dgm:cxn modelId="{175A0EB7-D2AF-4A42-AE3F-827E3CB583EE}" type="presParOf" srcId="{5A9A5786-7F35-4937-8F57-B6E191A5B8AA}" destId="{7FD4A5F1-6842-4516-AD00-D81D067E0CA8}" srcOrd="5" destOrd="0" presId="urn:microsoft.com/office/officeart/2005/8/layout/vList2"/>
    <dgm:cxn modelId="{83543D69-BC9D-4BD4-ACAB-FF69BBFDA0F4}" type="presParOf" srcId="{5A9A5786-7F35-4937-8F57-B6E191A5B8AA}" destId="{0FE8FCEB-6764-4298-8DC3-341E596C7C0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71E00D-AB1E-4C7F-A953-3B6F1D59646B}"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D3416A53-2508-4103-852C-58E0BF9F341B}">
      <dgm:prSet/>
      <dgm:spPr/>
      <dgm:t>
        <a:bodyPr/>
        <a:lstStyle/>
        <a:p>
          <a:r>
            <a:rPr lang="en-US"/>
            <a:t>Choose a real issue to process</a:t>
          </a:r>
        </a:p>
      </dgm:t>
    </dgm:pt>
    <dgm:pt modelId="{DA217D66-A734-4728-B123-48BF4A6D6EEC}" type="parTrans" cxnId="{E4F6575E-2DD1-4C01-A7B6-6C4A9DAFF9BD}">
      <dgm:prSet/>
      <dgm:spPr/>
      <dgm:t>
        <a:bodyPr/>
        <a:lstStyle/>
        <a:p>
          <a:endParaRPr lang="en-US"/>
        </a:p>
      </dgm:t>
    </dgm:pt>
    <dgm:pt modelId="{D3B2EC8A-FBE4-486B-A06E-B192401822C6}" type="sibTrans" cxnId="{E4F6575E-2DD1-4C01-A7B6-6C4A9DAFF9BD}">
      <dgm:prSet/>
      <dgm:spPr/>
      <dgm:t>
        <a:bodyPr/>
        <a:lstStyle/>
        <a:p>
          <a:endParaRPr lang="en-US"/>
        </a:p>
      </dgm:t>
    </dgm:pt>
    <dgm:pt modelId="{DE11A99D-65C5-4C90-BAB0-FA62A0E9226F}">
      <dgm:prSet/>
      <dgm:spPr/>
      <dgm:t>
        <a:bodyPr/>
        <a:lstStyle/>
        <a:p>
          <a:r>
            <a:rPr lang="en-US"/>
            <a:t>Example: Anxiety driving in the rain after an accident in the rain</a:t>
          </a:r>
        </a:p>
      </dgm:t>
    </dgm:pt>
    <dgm:pt modelId="{BB8CBB55-2693-40C1-BF51-555F2F57CF33}" type="parTrans" cxnId="{9113B6C8-DF0F-4F08-9ECB-34867DC4BA28}">
      <dgm:prSet/>
      <dgm:spPr/>
      <dgm:t>
        <a:bodyPr/>
        <a:lstStyle/>
        <a:p>
          <a:endParaRPr lang="en-US"/>
        </a:p>
      </dgm:t>
    </dgm:pt>
    <dgm:pt modelId="{3DE13B58-01FF-4A5C-9689-B0B497F1A862}" type="sibTrans" cxnId="{9113B6C8-DF0F-4F08-9ECB-34867DC4BA28}">
      <dgm:prSet/>
      <dgm:spPr/>
      <dgm:t>
        <a:bodyPr/>
        <a:lstStyle/>
        <a:p>
          <a:endParaRPr lang="en-US"/>
        </a:p>
      </dgm:t>
    </dgm:pt>
    <dgm:pt modelId="{8CAA8550-C6D1-4EBA-A8FF-D80BAD260B86}">
      <dgm:prSet/>
      <dgm:spPr/>
      <dgm:t>
        <a:bodyPr/>
        <a:lstStyle/>
        <a:p>
          <a:r>
            <a:rPr lang="en-US"/>
            <a:t>Read the Script as written</a:t>
          </a:r>
        </a:p>
      </dgm:t>
    </dgm:pt>
    <dgm:pt modelId="{BD09B8F9-6F22-40B0-AA20-E17C9AD2DDEF}" type="parTrans" cxnId="{D10B6C34-68ED-4ACB-B8F4-94833B7085BC}">
      <dgm:prSet/>
      <dgm:spPr/>
      <dgm:t>
        <a:bodyPr/>
        <a:lstStyle/>
        <a:p>
          <a:endParaRPr lang="en-US"/>
        </a:p>
      </dgm:t>
    </dgm:pt>
    <dgm:pt modelId="{3A4FA932-3D21-45BC-B674-45BF4DF221FC}" type="sibTrans" cxnId="{D10B6C34-68ED-4ACB-B8F4-94833B7085BC}">
      <dgm:prSet/>
      <dgm:spPr/>
      <dgm:t>
        <a:bodyPr/>
        <a:lstStyle/>
        <a:p>
          <a:endParaRPr lang="en-US"/>
        </a:p>
      </dgm:t>
    </dgm:pt>
    <dgm:pt modelId="{B901FD95-B593-47BB-9E1A-910C80946956}">
      <dgm:prSet/>
      <dgm:spPr/>
      <dgm:t>
        <a:bodyPr/>
        <a:lstStyle/>
        <a:p>
          <a:r>
            <a:rPr lang="en-US"/>
            <a:t>Take your Basic, Little Liar, and Difficult Sensation scripts with you</a:t>
          </a:r>
        </a:p>
      </dgm:t>
    </dgm:pt>
    <dgm:pt modelId="{6D6BCDD9-52E8-4426-BE75-7654A4887836}" type="parTrans" cxnId="{F061B39E-07A6-48DC-8A78-2280B194AB0C}">
      <dgm:prSet/>
      <dgm:spPr/>
      <dgm:t>
        <a:bodyPr/>
        <a:lstStyle/>
        <a:p>
          <a:endParaRPr lang="en-US"/>
        </a:p>
      </dgm:t>
    </dgm:pt>
    <dgm:pt modelId="{0F10B843-A89E-46C4-B058-D30A37A4E00A}" type="sibTrans" cxnId="{F061B39E-07A6-48DC-8A78-2280B194AB0C}">
      <dgm:prSet/>
      <dgm:spPr/>
      <dgm:t>
        <a:bodyPr/>
        <a:lstStyle/>
        <a:p>
          <a:endParaRPr lang="en-US"/>
        </a:p>
      </dgm:t>
    </dgm:pt>
    <dgm:pt modelId="{DA15E3B2-6A14-C747-A42E-E144490F4166}" type="pres">
      <dgm:prSet presAssocID="{1E71E00D-AB1E-4C7F-A953-3B6F1D59646B}" presName="diagram" presStyleCnt="0">
        <dgm:presLayoutVars>
          <dgm:dir/>
          <dgm:resizeHandles val="exact"/>
        </dgm:presLayoutVars>
      </dgm:prSet>
      <dgm:spPr/>
    </dgm:pt>
    <dgm:pt modelId="{37D7FF8C-FDCB-A848-A061-DADF887A6FDB}" type="pres">
      <dgm:prSet presAssocID="{D3416A53-2508-4103-852C-58E0BF9F341B}" presName="node" presStyleLbl="node1" presStyleIdx="0" presStyleCnt="4">
        <dgm:presLayoutVars>
          <dgm:bulletEnabled val="1"/>
        </dgm:presLayoutVars>
      </dgm:prSet>
      <dgm:spPr/>
    </dgm:pt>
    <dgm:pt modelId="{C4645377-8B88-5340-80D3-F089D7CAB8FF}" type="pres">
      <dgm:prSet presAssocID="{D3B2EC8A-FBE4-486B-A06E-B192401822C6}" presName="sibTrans" presStyleCnt="0"/>
      <dgm:spPr/>
    </dgm:pt>
    <dgm:pt modelId="{502E02D9-08D9-D54A-BB6D-144A2E3A6E3C}" type="pres">
      <dgm:prSet presAssocID="{DE11A99D-65C5-4C90-BAB0-FA62A0E9226F}" presName="node" presStyleLbl="node1" presStyleIdx="1" presStyleCnt="4">
        <dgm:presLayoutVars>
          <dgm:bulletEnabled val="1"/>
        </dgm:presLayoutVars>
      </dgm:prSet>
      <dgm:spPr/>
    </dgm:pt>
    <dgm:pt modelId="{3D729783-8124-2844-95ED-F6B700DA755A}" type="pres">
      <dgm:prSet presAssocID="{3DE13B58-01FF-4A5C-9689-B0B497F1A862}" presName="sibTrans" presStyleCnt="0"/>
      <dgm:spPr/>
    </dgm:pt>
    <dgm:pt modelId="{85F8CD1A-42AB-1048-BBC6-8577FB58325B}" type="pres">
      <dgm:prSet presAssocID="{8CAA8550-C6D1-4EBA-A8FF-D80BAD260B86}" presName="node" presStyleLbl="node1" presStyleIdx="2" presStyleCnt="4">
        <dgm:presLayoutVars>
          <dgm:bulletEnabled val="1"/>
        </dgm:presLayoutVars>
      </dgm:prSet>
      <dgm:spPr/>
    </dgm:pt>
    <dgm:pt modelId="{0D8BC3F5-8D95-8042-B0C1-38E30FAD5FA9}" type="pres">
      <dgm:prSet presAssocID="{3A4FA932-3D21-45BC-B674-45BF4DF221FC}" presName="sibTrans" presStyleCnt="0"/>
      <dgm:spPr/>
    </dgm:pt>
    <dgm:pt modelId="{B18240D7-AB0D-3244-AE99-3DA3E46E7C37}" type="pres">
      <dgm:prSet presAssocID="{B901FD95-B593-47BB-9E1A-910C80946956}" presName="node" presStyleLbl="node1" presStyleIdx="3" presStyleCnt="4">
        <dgm:presLayoutVars>
          <dgm:bulletEnabled val="1"/>
        </dgm:presLayoutVars>
      </dgm:prSet>
      <dgm:spPr/>
    </dgm:pt>
  </dgm:ptLst>
  <dgm:cxnLst>
    <dgm:cxn modelId="{3AF8FA17-5578-0C4F-8913-45FDD05DADCF}" type="presOf" srcId="{1E71E00D-AB1E-4C7F-A953-3B6F1D59646B}" destId="{DA15E3B2-6A14-C747-A42E-E144490F4166}" srcOrd="0" destOrd="0" presId="urn:microsoft.com/office/officeart/2005/8/layout/default"/>
    <dgm:cxn modelId="{D10B6C34-68ED-4ACB-B8F4-94833B7085BC}" srcId="{1E71E00D-AB1E-4C7F-A953-3B6F1D59646B}" destId="{8CAA8550-C6D1-4EBA-A8FF-D80BAD260B86}" srcOrd="2" destOrd="0" parTransId="{BD09B8F9-6F22-40B0-AA20-E17C9AD2DDEF}" sibTransId="{3A4FA932-3D21-45BC-B674-45BF4DF221FC}"/>
    <dgm:cxn modelId="{E4F6575E-2DD1-4C01-A7B6-6C4A9DAFF9BD}" srcId="{1E71E00D-AB1E-4C7F-A953-3B6F1D59646B}" destId="{D3416A53-2508-4103-852C-58E0BF9F341B}" srcOrd="0" destOrd="0" parTransId="{DA217D66-A734-4728-B123-48BF4A6D6EEC}" sibTransId="{D3B2EC8A-FBE4-486B-A06E-B192401822C6}"/>
    <dgm:cxn modelId="{F061B39E-07A6-48DC-8A78-2280B194AB0C}" srcId="{1E71E00D-AB1E-4C7F-A953-3B6F1D59646B}" destId="{B901FD95-B593-47BB-9E1A-910C80946956}" srcOrd="3" destOrd="0" parTransId="{6D6BCDD9-52E8-4426-BE75-7654A4887836}" sibTransId="{0F10B843-A89E-46C4-B058-D30A37A4E00A}"/>
    <dgm:cxn modelId="{F4BB55B4-140B-9042-8AB7-56B2E9B1BB65}" type="presOf" srcId="{8CAA8550-C6D1-4EBA-A8FF-D80BAD260B86}" destId="{85F8CD1A-42AB-1048-BBC6-8577FB58325B}" srcOrd="0" destOrd="0" presId="urn:microsoft.com/office/officeart/2005/8/layout/default"/>
    <dgm:cxn modelId="{7A6C65C2-3B33-8744-8A98-80AF427CD00A}" type="presOf" srcId="{D3416A53-2508-4103-852C-58E0BF9F341B}" destId="{37D7FF8C-FDCB-A848-A061-DADF887A6FDB}" srcOrd="0" destOrd="0" presId="urn:microsoft.com/office/officeart/2005/8/layout/default"/>
    <dgm:cxn modelId="{9113B6C8-DF0F-4F08-9ECB-34867DC4BA28}" srcId="{1E71E00D-AB1E-4C7F-A953-3B6F1D59646B}" destId="{DE11A99D-65C5-4C90-BAB0-FA62A0E9226F}" srcOrd="1" destOrd="0" parTransId="{BB8CBB55-2693-40C1-BF51-555F2F57CF33}" sibTransId="{3DE13B58-01FF-4A5C-9689-B0B497F1A862}"/>
    <dgm:cxn modelId="{2FB140DB-1C08-A646-B507-0D70C1F4F66A}" type="presOf" srcId="{B901FD95-B593-47BB-9E1A-910C80946956}" destId="{B18240D7-AB0D-3244-AE99-3DA3E46E7C37}" srcOrd="0" destOrd="0" presId="urn:microsoft.com/office/officeart/2005/8/layout/default"/>
    <dgm:cxn modelId="{DACC3AE3-1819-A644-8240-B10068319746}" type="presOf" srcId="{DE11A99D-65C5-4C90-BAB0-FA62A0E9226F}" destId="{502E02D9-08D9-D54A-BB6D-144A2E3A6E3C}" srcOrd="0" destOrd="0" presId="urn:microsoft.com/office/officeart/2005/8/layout/default"/>
    <dgm:cxn modelId="{4A709F8D-7FD3-004E-9BD1-EF1C5A0486D6}" type="presParOf" srcId="{DA15E3B2-6A14-C747-A42E-E144490F4166}" destId="{37D7FF8C-FDCB-A848-A061-DADF887A6FDB}" srcOrd="0" destOrd="0" presId="urn:microsoft.com/office/officeart/2005/8/layout/default"/>
    <dgm:cxn modelId="{182655CA-2162-5C46-A424-4BA7AA8C64AA}" type="presParOf" srcId="{DA15E3B2-6A14-C747-A42E-E144490F4166}" destId="{C4645377-8B88-5340-80D3-F089D7CAB8FF}" srcOrd="1" destOrd="0" presId="urn:microsoft.com/office/officeart/2005/8/layout/default"/>
    <dgm:cxn modelId="{878A7235-4E6F-B544-99AF-181BD9D911AD}" type="presParOf" srcId="{DA15E3B2-6A14-C747-A42E-E144490F4166}" destId="{502E02D9-08D9-D54A-BB6D-144A2E3A6E3C}" srcOrd="2" destOrd="0" presId="urn:microsoft.com/office/officeart/2005/8/layout/default"/>
    <dgm:cxn modelId="{4F79A896-5E4F-7746-8F64-C2EDEEBF8DFC}" type="presParOf" srcId="{DA15E3B2-6A14-C747-A42E-E144490F4166}" destId="{3D729783-8124-2844-95ED-F6B700DA755A}" srcOrd="3" destOrd="0" presId="urn:microsoft.com/office/officeart/2005/8/layout/default"/>
    <dgm:cxn modelId="{B45DDDD9-4C04-7543-B2BE-4F5BA68D8C95}" type="presParOf" srcId="{DA15E3B2-6A14-C747-A42E-E144490F4166}" destId="{85F8CD1A-42AB-1048-BBC6-8577FB58325B}" srcOrd="4" destOrd="0" presId="urn:microsoft.com/office/officeart/2005/8/layout/default"/>
    <dgm:cxn modelId="{ECB793F3-3C3A-094A-A657-EB5FBF8F649F}" type="presParOf" srcId="{DA15E3B2-6A14-C747-A42E-E144490F4166}" destId="{0D8BC3F5-8D95-8042-B0C1-38E30FAD5FA9}" srcOrd="5" destOrd="0" presId="urn:microsoft.com/office/officeart/2005/8/layout/default"/>
    <dgm:cxn modelId="{E8C7C3BD-23B0-9A41-B6E9-728AA8ED5C8A}" type="presParOf" srcId="{DA15E3B2-6A14-C747-A42E-E144490F4166}" destId="{B18240D7-AB0D-3244-AE99-3DA3E46E7C3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185B58-5084-4782-BB1D-43AAD5E253B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B41F7F7-110A-471B-A11D-609039F32731}">
      <dgm:prSet/>
      <dgm:spPr/>
      <dgm:t>
        <a:bodyPr/>
        <a:lstStyle/>
        <a:p>
          <a:r>
            <a:rPr lang="en-US" dirty="0"/>
            <a:t>New attitude</a:t>
          </a:r>
        </a:p>
      </dgm:t>
    </dgm:pt>
    <dgm:pt modelId="{3B1D4466-9FC9-4630-BA96-AB791E289A03}" type="parTrans" cxnId="{F21D7D52-D156-4861-8F6E-A19CA33338D5}">
      <dgm:prSet/>
      <dgm:spPr/>
      <dgm:t>
        <a:bodyPr/>
        <a:lstStyle/>
        <a:p>
          <a:endParaRPr lang="en-US"/>
        </a:p>
      </dgm:t>
    </dgm:pt>
    <dgm:pt modelId="{065863F8-7C8A-4BC9-8D3A-12758976253E}" type="sibTrans" cxnId="{F21D7D52-D156-4861-8F6E-A19CA33338D5}">
      <dgm:prSet/>
      <dgm:spPr/>
      <dgm:t>
        <a:bodyPr/>
        <a:lstStyle/>
        <a:p>
          <a:endParaRPr lang="en-US"/>
        </a:p>
      </dgm:t>
    </dgm:pt>
    <dgm:pt modelId="{056DC9F1-9EAD-41A5-A04E-873C8993F922}">
      <dgm:prSet/>
      <dgm:spPr/>
      <dgm:t>
        <a:bodyPr/>
        <a:lstStyle/>
        <a:p>
          <a:r>
            <a:rPr lang="en-US" dirty="0"/>
            <a:t>New idea </a:t>
          </a:r>
        </a:p>
      </dgm:t>
    </dgm:pt>
    <dgm:pt modelId="{8AEE00EB-EC7D-4AD1-9078-1BBE5FFDDF5F}" type="parTrans" cxnId="{2FBC548D-2C56-46C4-8E5A-EE33453892D2}">
      <dgm:prSet/>
      <dgm:spPr/>
      <dgm:t>
        <a:bodyPr/>
        <a:lstStyle/>
        <a:p>
          <a:endParaRPr lang="en-US"/>
        </a:p>
      </dgm:t>
    </dgm:pt>
    <dgm:pt modelId="{1EC8C495-47D1-4DC7-93D1-CACE5DC83F44}" type="sibTrans" cxnId="{2FBC548D-2C56-46C4-8E5A-EE33453892D2}">
      <dgm:prSet/>
      <dgm:spPr/>
      <dgm:t>
        <a:bodyPr/>
        <a:lstStyle/>
        <a:p>
          <a:endParaRPr lang="en-US"/>
        </a:p>
      </dgm:t>
    </dgm:pt>
    <dgm:pt modelId="{058015EA-CC87-4886-88A0-B469C3881D05}">
      <dgm:prSet/>
      <dgm:spPr/>
      <dgm:t>
        <a:bodyPr/>
        <a:lstStyle/>
        <a:p>
          <a:r>
            <a:rPr lang="en-US" dirty="0"/>
            <a:t>Happy thoughts</a:t>
          </a:r>
        </a:p>
      </dgm:t>
    </dgm:pt>
    <dgm:pt modelId="{985E8729-B068-47AE-A9D0-A236E8AB1741}" type="parTrans" cxnId="{80D742AA-00A0-4F3F-ACCA-4BAA0F0ACF51}">
      <dgm:prSet/>
      <dgm:spPr/>
      <dgm:t>
        <a:bodyPr/>
        <a:lstStyle/>
        <a:p>
          <a:endParaRPr lang="en-US"/>
        </a:p>
      </dgm:t>
    </dgm:pt>
    <dgm:pt modelId="{0023EA28-8D47-4D7E-9911-D4A527E5847C}" type="sibTrans" cxnId="{80D742AA-00A0-4F3F-ACCA-4BAA0F0ACF51}">
      <dgm:prSet/>
      <dgm:spPr/>
      <dgm:t>
        <a:bodyPr/>
        <a:lstStyle/>
        <a:p>
          <a:endParaRPr lang="en-US"/>
        </a:p>
      </dgm:t>
    </dgm:pt>
    <dgm:pt modelId="{E353BE1D-DCC1-4B5C-805C-358689FC37C0}">
      <dgm:prSet/>
      <dgm:spPr/>
      <dgm:t>
        <a:bodyPr/>
        <a:lstStyle/>
        <a:p>
          <a:r>
            <a:rPr lang="en-US" dirty="0"/>
            <a:t>A shield</a:t>
          </a:r>
        </a:p>
      </dgm:t>
    </dgm:pt>
    <dgm:pt modelId="{C954521A-CFB9-4A13-AB5E-FF970E94ECF6}" type="parTrans" cxnId="{E88BC202-AF71-4570-812A-9F340D33C2E3}">
      <dgm:prSet/>
      <dgm:spPr/>
      <dgm:t>
        <a:bodyPr/>
        <a:lstStyle/>
        <a:p>
          <a:endParaRPr lang="en-US"/>
        </a:p>
      </dgm:t>
    </dgm:pt>
    <dgm:pt modelId="{50880D08-225B-48B6-9B7C-00C145DCA8C6}" type="sibTrans" cxnId="{E88BC202-AF71-4570-812A-9F340D33C2E3}">
      <dgm:prSet/>
      <dgm:spPr/>
      <dgm:t>
        <a:bodyPr/>
        <a:lstStyle/>
        <a:p>
          <a:endParaRPr lang="en-US"/>
        </a:p>
      </dgm:t>
    </dgm:pt>
    <dgm:pt modelId="{0E8E53B2-7F04-477D-9947-AA3067FABCCB}">
      <dgm:prSet/>
      <dgm:spPr/>
      <dgm:t>
        <a:bodyPr/>
        <a:lstStyle/>
        <a:p>
          <a:r>
            <a:rPr lang="en-US"/>
            <a:t>Resolution</a:t>
          </a:r>
        </a:p>
      </dgm:t>
    </dgm:pt>
    <dgm:pt modelId="{A6CA933E-C767-46BD-ADE0-F411804FDDCC}" type="parTrans" cxnId="{26A50FC4-AC9C-4D73-94AA-89024FA13E76}">
      <dgm:prSet/>
      <dgm:spPr/>
      <dgm:t>
        <a:bodyPr/>
        <a:lstStyle/>
        <a:p>
          <a:endParaRPr lang="en-US"/>
        </a:p>
      </dgm:t>
    </dgm:pt>
    <dgm:pt modelId="{D2415F33-DE25-4A28-8D56-65D3FF7587D1}" type="sibTrans" cxnId="{26A50FC4-AC9C-4D73-94AA-89024FA13E76}">
      <dgm:prSet/>
      <dgm:spPr/>
      <dgm:t>
        <a:bodyPr/>
        <a:lstStyle/>
        <a:p>
          <a:endParaRPr lang="en-US"/>
        </a:p>
      </dgm:t>
    </dgm:pt>
    <dgm:pt modelId="{59B26F5C-16CF-47BE-B93F-D91BE4A12BB5}">
      <dgm:prSet/>
      <dgm:spPr/>
      <dgm:t>
        <a:bodyPr/>
        <a:lstStyle/>
        <a:p>
          <a:r>
            <a:rPr lang="en-US"/>
            <a:t>A store filled with anything the client needs</a:t>
          </a:r>
        </a:p>
      </dgm:t>
    </dgm:pt>
    <dgm:pt modelId="{B02CD0C8-4327-4871-80B9-FC886B3745AB}" type="parTrans" cxnId="{A2919E1B-728E-4719-BB85-0005869C9359}">
      <dgm:prSet/>
      <dgm:spPr/>
      <dgm:t>
        <a:bodyPr/>
        <a:lstStyle/>
        <a:p>
          <a:endParaRPr lang="en-US"/>
        </a:p>
      </dgm:t>
    </dgm:pt>
    <dgm:pt modelId="{7F945539-9C66-4733-A891-D5B02C1FE7E6}" type="sibTrans" cxnId="{A2919E1B-728E-4719-BB85-0005869C9359}">
      <dgm:prSet/>
      <dgm:spPr/>
      <dgm:t>
        <a:bodyPr/>
        <a:lstStyle/>
        <a:p>
          <a:endParaRPr lang="en-US"/>
        </a:p>
      </dgm:t>
    </dgm:pt>
    <dgm:pt modelId="{5909AC40-750C-4184-B824-7125BE4F67AE}" type="pres">
      <dgm:prSet presAssocID="{F8185B58-5084-4782-BB1D-43AAD5E253BC}" presName="diagram" presStyleCnt="0">
        <dgm:presLayoutVars>
          <dgm:dir/>
          <dgm:resizeHandles val="exact"/>
        </dgm:presLayoutVars>
      </dgm:prSet>
      <dgm:spPr/>
    </dgm:pt>
    <dgm:pt modelId="{DE3F6E15-C673-4E05-B52D-EC5BC847A0E5}" type="pres">
      <dgm:prSet presAssocID="{3B41F7F7-110A-471B-A11D-609039F32731}" presName="node" presStyleLbl="node1" presStyleIdx="0" presStyleCnt="6">
        <dgm:presLayoutVars>
          <dgm:bulletEnabled val="1"/>
        </dgm:presLayoutVars>
      </dgm:prSet>
      <dgm:spPr/>
    </dgm:pt>
    <dgm:pt modelId="{A853BE65-31A2-471A-B2E3-AE5D2E87A8B1}" type="pres">
      <dgm:prSet presAssocID="{065863F8-7C8A-4BC9-8D3A-12758976253E}" presName="sibTrans" presStyleCnt="0"/>
      <dgm:spPr/>
    </dgm:pt>
    <dgm:pt modelId="{666BEBE7-A05F-49B3-B264-58393199E07F}" type="pres">
      <dgm:prSet presAssocID="{056DC9F1-9EAD-41A5-A04E-873C8993F922}" presName="node" presStyleLbl="node1" presStyleIdx="1" presStyleCnt="6">
        <dgm:presLayoutVars>
          <dgm:bulletEnabled val="1"/>
        </dgm:presLayoutVars>
      </dgm:prSet>
      <dgm:spPr/>
    </dgm:pt>
    <dgm:pt modelId="{38E90EFF-344B-46F3-A9B6-3EC06DEE8D7D}" type="pres">
      <dgm:prSet presAssocID="{1EC8C495-47D1-4DC7-93D1-CACE5DC83F44}" presName="sibTrans" presStyleCnt="0"/>
      <dgm:spPr/>
    </dgm:pt>
    <dgm:pt modelId="{10F7B9E9-2386-4FDB-92F3-0587291E53E3}" type="pres">
      <dgm:prSet presAssocID="{058015EA-CC87-4886-88A0-B469C3881D05}" presName="node" presStyleLbl="node1" presStyleIdx="2" presStyleCnt="6">
        <dgm:presLayoutVars>
          <dgm:bulletEnabled val="1"/>
        </dgm:presLayoutVars>
      </dgm:prSet>
      <dgm:spPr/>
    </dgm:pt>
    <dgm:pt modelId="{BE810665-170F-48C1-9592-CAC3E9E6F87E}" type="pres">
      <dgm:prSet presAssocID="{0023EA28-8D47-4D7E-9911-D4A527E5847C}" presName="sibTrans" presStyleCnt="0"/>
      <dgm:spPr/>
    </dgm:pt>
    <dgm:pt modelId="{8659D9C1-42BA-4BBD-AE1B-CAB1333FD823}" type="pres">
      <dgm:prSet presAssocID="{E353BE1D-DCC1-4B5C-805C-358689FC37C0}" presName="node" presStyleLbl="node1" presStyleIdx="3" presStyleCnt="6">
        <dgm:presLayoutVars>
          <dgm:bulletEnabled val="1"/>
        </dgm:presLayoutVars>
      </dgm:prSet>
      <dgm:spPr/>
    </dgm:pt>
    <dgm:pt modelId="{06610714-BD96-4066-B497-60572752CA90}" type="pres">
      <dgm:prSet presAssocID="{50880D08-225B-48B6-9B7C-00C145DCA8C6}" presName="sibTrans" presStyleCnt="0"/>
      <dgm:spPr/>
    </dgm:pt>
    <dgm:pt modelId="{9C23ACB7-70F0-44F0-9BC5-6F7995903BCB}" type="pres">
      <dgm:prSet presAssocID="{0E8E53B2-7F04-477D-9947-AA3067FABCCB}" presName="node" presStyleLbl="node1" presStyleIdx="4" presStyleCnt="6">
        <dgm:presLayoutVars>
          <dgm:bulletEnabled val="1"/>
        </dgm:presLayoutVars>
      </dgm:prSet>
      <dgm:spPr/>
    </dgm:pt>
    <dgm:pt modelId="{6C6D81E1-3EB5-447A-9699-C65778093625}" type="pres">
      <dgm:prSet presAssocID="{D2415F33-DE25-4A28-8D56-65D3FF7587D1}" presName="sibTrans" presStyleCnt="0"/>
      <dgm:spPr/>
    </dgm:pt>
    <dgm:pt modelId="{74D8DBA1-D945-46FD-93F0-6FDAF0DEC47D}" type="pres">
      <dgm:prSet presAssocID="{59B26F5C-16CF-47BE-B93F-D91BE4A12BB5}" presName="node" presStyleLbl="node1" presStyleIdx="5" presStyleCnt="6">
        <dgm:presLayoutVars>
          <dgm:bulletEnabled val="1"/>
        </dgm:presLayoutVars>
      </dgm:prSet>
      <dgm:spPr/>
    </dgm:pt>
  </dgm:ptLst>
  <dgm:cxnLst>
    <dgm:cxn modelId="{E88BC202-AF71-4570-812A-9F340D33C2E3}" srcId="{F8185B58-5084-4782-BB1D-43AAD5E253BC}" destId="{E353BE1D-DCC1-4B5C-805C-358689FC37C0}" srcOrd="3" destOrd="0" parTransId="{C954521A-CFB9-4A13-AB5E-FF970E94ECF6}" sibTransId="{50880D08-225B-48B6-9B7C-00C145DCA8C6}"/>
    <dgm:cxn modelId="{A2919E1B-728E-4719-BB85-0005869C9359}" srcId="{F8185B58-5084-4782-BB1D-43AAD5E253BC}" destId="{59B26F5C-16CF-47BE-B93F-D91BE4A12BB5}" srcOrd="5" destOrd="0" parTransId="{B02CD0C8-4327-4871-80B9-FC886B3745AB}" sibTransId="{7F945539-9C66-4733-A891-D5B02C1FE7E6}"/>
    <dgm:cxn modelId="{E3B19D22-7EC0-420C-BC1D-1B41793081FA}" type="presOf" srcId="{59B26F5C-16CF-47BE-B93F-D91BE4A12BB5}" destId="{74D8DBA1-D945-46FD-93F0-6FDAF0DEC47D}" srcOrd="0" destOrd="0" presId="urn:microsoft.com/office/officeart/2005/8/layout/default"/>
    <dgm:cxn modelId="{C206F72A-7D15-4FD3-83F9-BC285A1D618C}" type="presOf" srcId="{0E8E53B2-7F04-477D-9947-AA3067FABCCB}" destId="{9C23ACB7-70F0-44F0-9BC5-6F7995903BCB}" srcOrd="0" destOrd="0" presId="urn:microsoft.com/office/officeart/2005/8/layout/default"/>
    <dgm:cxn modelId="{29F64935-4E18-4624-8925-161759918ADD}" type="presOf" srcId="{056DC9F1-9EAD-41A5-A04E-873C8993F922}" destId="{666BEBE7-A05F-49B3-B264-58393199E07F}" srcOrd="0" destOrd="0" presId="urn:microsoft.com/office/officeart/2005/8/layout/default"/>
    <dgm:cxn modelId="{2D96BA43-CE77-48B9-A486-37EF44987767}" type="presOf" srcId="{F8185B58-5084-4782-BB1D-43AAD5E253BC}" destId="{5909AC40-750C-4184-B824-7125BE4F67AE}" srcOrd="0" destOrd="0" presId="urn:microsoft.com/office/officeart/2005/8/layout/default"/>
    <dgm:cxn modelId="{F21D7D52-D156-4861-8F6E-A19CA33338D5}" srcId="{F8185B58-5084-4782-BB1D-43AAD5E253BC}" destId="{3B41F7F7-110A-471B-A11D-609039F32731}" srcOrd="0" destOrd="0" parTransId="{3B1D4466-9FC9-4630-BA96-AB791E289A03}" sibTransId="{065863F8-7C8A-4BC9-8D3A-12758976253E}"/>
    <dgm:cxn modelId="{1DD67374-94D6-4296-8015-35DE18EFBFC4}" type="presOf" srcId="{3B41F7F7-110A-471B-A11D-609039F32731}" destId="{DE3F6E15-C673-4E05-B52D-EC5BC847A0E5}" srcOrd="0" destOrd="0" presId="urn:microsoft.com/office/officeart/2005/8/layout/default"/>
    <dgm:cxn modelId="{2FBC548D-2C56-46C4-8E5A-EE33453892D2}" srcId="{F8185B58-5084-4782-BB1D-43AAD5E253BC}" destId="{056DC9F1-9EAD-41A5-A04E-873C8993F922}" srcOrd="1" destOrd="0" parTransId="{8AEE00EB-EC7D-4AD1-9078-1BBE5FFDDF5F}" sibTransId="{1EC8C495-47D1-4DC7-93D1-CACE5DC83F44}"/>
    <dgm:cxn modelId="{9F309EA4-4885-4224-902E-5EC21C32D366}" type="presOf" srcId="{058015EA-CC87-4886-88A0-B469C3881D05}" destId="{10F7B9E9-2386-4FDB-92F3-0587291E53E3}" srcOrd="0" destOrd="0" presId="urn:microsoft.com/office/officeart/2005/8/layout/default"/>
    <dgm:cxn modelId="{80D742AA-00A0-4F3F-ACCA-4BAA0F0ACF51}" srcId="{F8185B58-5084-4782-BB1D-43AAD5E253BC}" destId="{058015EA-CC87-4886-88A0-B469C3881D05}" srcOrd="2" destOrd="0" parTransId="{985E8729-B068-47AE-A9D0-A236E8AB1741}" sibTransId="{0023EA28-8D47-4D7E-9911-D4A527E5847C}"/>
    <dgm:cxn modelId="{FC96DBAB-848E-4E27-95A2-3F42C676127B}" type="presOf" srcId="{E353BE1D-DCC1-4B5C-805C-358689FC37C0}" destId="{8659D9C1-42BA-4BBD-AE1B-CAB1333FD823}" srcOrd="0" destOrd="0" presId="urn:microsoft.com/office/officeart/2005/8/layout/default"/>
    <dgm:cxn modelId="{26A50FC4-AC9C-4D73-94AA-89024FA13E76}" srcId="{F8185B58-5084-4782-BB1D-43AAD5E253BC}" destId="{0E8E53B2-7F04-477D-9947-AA3067FABCCB}" srcOrd="4" destOrd="0" parTransId="{A6CA933E-C767-46BD-ADE0-F411804FDDCC}" sibTransId="{D2415F33-DE25-4A28-8D56-65D3FF7587D1}"/>
    <dgm:cxn modelId="{78DF26FC-733A-4446-A1B9-78ACE2974FB4}" type="presParOf" srcId="{5909AC40-750C-4184-B824-7125BE4F67AE}" destId="{DE3F6E15-C673-4E05-B52D-EC5BC847A0E5}" srcOrd="0" destOrd="0" presId="urn:microsoft.com/office/officeart/2005/8/layout/default"/>
    <dgm:cxn modelId="{E49EA2D7-DC87-47BB-8923-E99807A3A26B}" type="presParOf" srcId="{5909AC40-750C-4184-B824-7125BE4F67AE}" destId="{A853BE65-31A2-471A-B2E3-AE5D2E87A8B1}" srcOrd="1" destOrd="0" presId="urn:microsoft.com/office/officeart/2005/8/layout/default"/>
    <dgm:cxn modelId="{E673D18F-E71E-453B-9D17-E021F5137BF7}" type="presParOf" srcId="{5909AC40-750C-4184-B824-7125BE4F67AE}" destId="{666BEBE7-A05F-49B3-B264-58393199E07F}" srcOrd="2" destOrd="0" presId="urn:microsoft.com/office/officeart/2005/8/layout/default"/>
    <dgm:cxn modelId="{EB6E614A-C1AE-4AA5-9106-569B00B44E53}" type="presParOf" srcId="{5909AC40-750C-4184-B824-7125BE4F67AE}" destId="{38E90EFF-344B-46F3-A9B6-3EC06DEE8D7D}" srcOrd="3" destOrd="0" presId="urn:microsoft.com/office/officeart/2005/8/layout/default"/>
    <dgm:cxn modelId="{5D7857CB-B004-4576-8B97-4105FB18FFCB}" type="presParOf" srcId="{5909AC40-750C-4184-B824-7125BE4F67AE}" destId="{10F7B9E9-2386-4FDB-92F3-0587291E53E3}" srcOrd="4" destOrd="0" presId="urn:microsoft.com/office/officeart/2005/8/layout/default"/>
    <dgm:cxn modelId="{FE6DB2C7-F4AC-4796-88E8-D1E7CC70B6E9}" type="presParOf" srcId="{5909AC40-750C-4184-B824-7125BE4F67AE}" destId="{BE810665-170F-48C1-9592-CAC3E9E6F87E}" srcOrd="5" destOrd="0" presId="urn:microsoft.com/office/officeart/2005/8/layout/default"/>
    <dgm:cxn modelId="{B8C4668B-F3AD-4D9D-AD1D-FFFA9B9E9FF1}" type="presParOf" srcId="{5909AC40-750C-4184-B824-7125BE4F67AE}" destId="{8659D9C1-42BA-4BBD-AE1B-CAB1333FD823}" srcOrd="6" destOrd="0" presId="urn:microsoft.com/office/officeart/2005/8/layout/default"/>
    <dgm:cxn modelId="{8B360391-C19E-4AB6-AB00-74F9AFFEC112}" type="presParOf" srcId="{5909AC40-750C-4184-B824-7125BE4F67AE}" destId="{06610714-BD96-4066-B497-60572752CA90}" srcOrd="7" destOrd="0" presId="urn:microsoft.com/office/officeart/2005/8/layout/default"/>
    <dgm:cxn modelId="{2AC9B6DD-1FDD-41A3-AE10-B27943BCDE99}" type="presParOf" srcId="{5909AC40-750C-4184-B824-7125BE4F67AE}" destId="{9C23ACB7-70F0-44F0-9BC5-6F7995903BCB}" srcOrd="8" destOrd="0" presId="urn:microsoft.com/office/officeart/2005/8/layout/default"/>
    <dgm:cxn modelId="{F95C0377-A03E-4B39-9970-74D3B7AA1635}" type="presParOf" srcId="{5909AC40-750C-4184-B824-7125BE4F67AE}" destId="{6C6D81E1-3EB5-447A-9699-C65778093625}" srcOrd="9" destOrd="0" presId="urn:microsoft.com/office/officeart/2005/8/layout/default"/>
    <dgm:cxn modelId="{994DCA19-E327-48F9-84E0-F22CFE23401B}" type="presParOf" srcId="{5909AC40-750C-4184-B824-7125BE4F67AE}" destId="{74D8DBA1-D945-46FD-93F0-6FDAF0DEC47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B54C82-5F1E-4C45-9448-47326BE109FA}"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DBD0AD90-6056-4F4A-846A-7EC728457543}">
      <dgm:prSet/>
      <dgm:spPr/>
      <dgm:t>
        <a:bodyPr/>
        <a:lstStyle/>
        <a:p>
          <a:pPr>
            <a:lnSpc>
              <a:spcPct val="100000"/>
            </a:lnSpc>
            <a:defRPr cap="all"/>
          </a:pPr>
          <a:r>
            <a:rPr lang="en-US"/>
            <a:t>Founder’s Original Organization</a:t>
          </a:r>
        </a:p>
      </dgm:t>
    </dgm:pt>
    <dgm:pt modelId="{34C0DDCB-3BA4-4957-8C5D-DE738F193C49}" type="parTrans" cxnId="{EFA6435E-2AA8-4ABE-B4E3-E89DAE2924BD}">
      <dgm:prSet/>
      <dgm:spPr/>
      <dgm:t>
        <a:bodyPr/>
        <a:lstStyle/>
        <a:p>
          <a:endParaRPr lang="en-US"/>
        </a:p>
      </dgm:t>
    </dgm:pt>
    <dgm:pt modelId="{584DD7C9-A52B-4F32-8E70-22818E04F633}" type="sibTrans" cxnId="{EFA6435E-2AA8-4ABE-B4E3-E89DAE2924BD}">
      <dgm:prSet/>
      <dgm:spPr/>
      <dgm:t>
        <a:bodyPr/>
        <a:lstStyle/>
        <a:p>
          <a:endParaRPr lang="en-US"/>
        </a:p>
      </dgm:t>
    </dgm:pt>
    <dgm:pt modelId="{928FD410-1174-4730-A3A5-CE51EFD8A8B8}">
      <dgm:prSet/>
      <dgm:spPr/>
      <dgm:t>
        <a:bodyPr/>
        <a:lstStyle/>
        <a:p>
          <a:pPr>
            <a:lnSpc>
              <a:spcPct val="100000"/>
            </a:lnSpc>
            <a:defRPr cap="all"/>
          </a:pPr>
          <a:r>
            <a:rPr lang="en-US"/>
            <a:t>Provides All Training Levels</a:t>
          </a:r>
        </a:p>
      </dgm:t>
    </dgm:pt>
    <dgm:pt modelId="{7ABD67FA-177D-44B0-BB88-EA50C3D42226}" type="parTrans" cxnId="{9963E7BD-D224-4A23-9DED-5EEE1E20BCA4}">
      <dgm:prSet/>
      <dgm:spPr/>
      <dgm:t>
        <a:bodyPr/>
        <a:lstStyle/>
        <a:p>
          <a:endParaRPr lang="en-US"/>
        </a:p>
      </dgm:t>
    </dgm:pt>
    <dgm:pt modelId="{8ADFEA76-18A2-44F5-9F76-6A56A32CAEBD}" type="sibTrans" cxnId="{9963E7BD-D224-4A23-9DED-5EEE1E20BCA4}">
      <dgm:prSet/>
      <dgm:spPr/>
      <dgm:t>
        <a:bodyPr/>
        <a:lstStyle/>
        <a:p>
          <a:endParaRPr lang="en-US"/>
        </a:p>
      </dgm:t>
    </dgm:pt>
    <dgm:pt modelId="{398FD6DC-4448-418D-B77C-B558EDD7EFCC}" type="pres">
      <dgm:prSet presAssocID="{BAB54C82-5F1E-4C45-9448-47326BE109FA}" presName="root" presStyleCnt="0">
        <dgm:presLayoutVars>
          <dgm:dir/>
          <dgm:resizeHandles val="exact"/>
        </dgm:presLayoutVars>
      </dgm:prSet>
      <dgm:spPr/>
    </dgm:pt>
    <dgm:pt modelId="{E16EA8CC-9206-4C92-85C8-9384842C7028}" type="pres">
      <dgm:prSet presAssocID="{DBD0AD90-6056-4F4A-846A-7EC728457543}" presName="compNode" presStyleCnt="0"/>
      <dgm:spPr/>
    </dgm:pt>
    <dgm:pt modelId="{458864DB-F295-4EE1-A723-B33ED620EACD}" type="pres">
      <dgm:prSet presAssocID="{DBD0AD90-6056-4F4A-846A-7EC728457543}" presName="iconBgRect" presStyleLbl="bgShp" presStyleIdx="0" presStyleCnt="2"/>
      <dgm:spPr/>
    </dgm:pt>
    <dgm:pt modelId="{4DDC30EF-FE80-4E1E-AFC8-2B3CCEC0DD43}" type="pres">
      <dgm:prSet presAssocID="{DBD0AD90-6056-4F4A-846A-7EC72845754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8BF13BD7-FF94-4F80-95DC-8CC047E4025F}" type="pres">
      <dgm:prSet presAssocID="{DBD0AD90-6056-4F4A-846A-7EC728457543}" presName="spaceRect" presStyleCnt="0"/>
      <dgm:spPr/>
    </dgm:pt>
    <dgm:pt modelId="{14EF1448-7C02-4C37-9A00-D0BB7B3D7327}" type="pres">
      <dgm:prSet presAssocID="{DBD0AD90-6056-4F4A-846A-7EC728457543}" presName="textRect" presStyleLbl="revTx" presStyleIdx="0" presStyleCnt="2">
        <dgm:presLayoutVars>
          <dgm:chMax val="1"/>
          <dgm:chPref val="1"/>
        </dgm:presLayoutVars>
      </dgm:prSet>
      <dgm:spPr/>
    </dgm:pt>
    <dgm:pt modelId="{1DA83BA0-FED3-4F7D-906E-067A4E37B7E0}" type="pres">
      <dgm:prSet presAssocID="{584DD7C9-A52B-4F32-8E70-22818E04F633}" presName="sibTrans" presStyleCnt="0"/>
      <dgm:spPr/>
    </dgm:pt>
    <dgm:pt modelId="{6A1B2246-48BF-438D-AE4B-306C6F46C8B2}" type="pres">
      <dgm:prSet presAssocID="{928FD410-1174-4730-A3A5-CE51EFD8A8B8}" presName="compNode" presStyleCnt="0"/>
      <dgm:spPr/>
    </dgm:pt>
    <dgm:pt modelId="{BDC39369-F2B0-4854-A38F-334E36D94658}" type="pres">
      <dgm:prSet presAssocID="{928FD410-1174-4730-A3A5-CE51EFD8A8B8}" presName="iconBgRect" presStyleLbl="bgShp" presStyleIdx="1" presStyleCnt="2"/>
      <dgm:spPr/>
    </dgm:pt>
    <dgm:pt modelId="{DEA88FD0-1587-4B06-8873-42ACE10C8B65}" type="pres">
      <dgm:prSet presAssocID="{928FD410-1174-4730-A3A5-CE51EFD8A8B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A563064D-E74B-4593-9D86-D84E3939B740}" type="pres">
      <dgm:prSet presAssocID="{928FD410-1174-4730-A3A5-CE51EFD8A8B8}" presName="spaceRect" presStyleCnt="0"/>
      <dgm:spPr/>
    </dgm:pt>
    <dgm:pt modelId="{37336F29-8D59-40D2-B597-4E002DA12F64}" type="pres">
      <dgm:prSet presAssocID="{928FD410-1174-4730-A3A5-CE51EFD8A8B8}" presName="textRect" presStyleLbl="revTx" presStyleIdx="1" presStyleCnt="2">
        <dgm:presLayoutVars>
          <dgm:chMax val="1"/>
          <dgm:chPref val="1"/>
        </dgm:presLayoutVars>
      </dgm:prSet>
      <dgm:spPr/>
    </dgm:pt>
  </dgm:ptLst>
  <dgm:cxnLst>
    <dgm:cxn modelId="{EFA6435E-2AA8-4ABE-B4E3-E89DAE2924BD}" srcId="{BAB54C82-5F1E-4C45-9448-47326BE109FA}" destId="{DBD0AD90-6056-4F4A-846A-7EC728457543}" srcOrd="0" destOrd="0" parTransId="{34C0DDCB-3BA4-4957-8C5D-DE738F193C49}" sibTransId="{584DD7C9-A52B-4F32-8E70-22818E04F633}"/>
    <dgm:cxn modelId="{C720CD6E-79BD-4570-9FFD-9398C682786E}" type="presOf" srcId="{BAB54C82-5F1E-4C45-9448-47326BE109FA}" destId="{398FD6DC-4448-418D-B77C-B558EDD7EFCC}" srcOrd="0" destOrd="0" presId="urn:microsoft.com/office/officeart/2018/5/layout/IconCircleLabelList"/>
    <dgm:cxn modelId="{22DEB496-DEAA-4497-ABA6-A63D0D8F0D79}" type="presOf" srcId="{DBD0AD90-6056-4F4A-846A-7EC728457543}" destId="{14EF1448-7C02-4C37-9A00-D0BB7B3D7327}" srcOrd="0" destOrd="0" presId="urn:microsoft.com/office/officeart/2018/5/layout/IconCircleLabelList"/>
    <dgm:cxn modelId="{9963E7BD-D224-4A23-9DED-5EEE1E20BCA4}" srcId="{BAB54C82-5F1E-4C45-9448-47326BE109FA}" destId="{928FD410-1174-4730-A3A5-CE51EFD8A8B8}" srcOrd="1" destOrd="0" parTransId="{7ABD67FA-177D-44B0-BB88-EA50C3D42226}" sibTransId="{8ADFEA76-18A2-44F5-9F76-6A56A32CAEBD}"/>
    <dgm:cxn modelId="{917330F6-6401-466D-9906-F766D8D504D5}" type="presOf" srcId="{928FD410-1174-4730-A3A5-CE51EFD8A8B8}" destId="{37336F29-8D59-40D2-B597-4E002DA12F64}" srcOrd="0" destOrd="0" presId="urn:microsoft.com/office/officeart/2018/5/layout/IconCircleLabelList"/>
    <dgm:cxn modelId="{DD619977-3850-4AB3-AAEF-D9B6FE169F39}" type="presParOf" srcId="{398FD6DC-4448-418D-B77C-B558EDD7EFCC}" destId="{E16EA8CC-9206-4C92-85C8-9384842C7028}" srcOrd="0" destOrd="0" presId="urn:microsoft.com/office/officeart/2018/5/layout/IconCircleLabelList"/>
    <dgm:cxn modelId="{B6E36EA4-A7F0-4AEF-A90E-DCDC3008D4FA}" type="presParOf" srcId="{E16EA8CC-9206-4C92-85C8-9384842C7028}" destId="{458864DB-F295-4EE1-A723-B33ED620EACD}" srcOrd="0" destOrd="0" presId="urn:microsoft.com/office/officeart/2018/5/layout/IconCircleLabelList"/>
    <dgm:cxn modelId="{4B1D4540-6260-4D77-9688-D67187CA0A74}" type="presParOf" srcId="{E16EA8CC-9206-4C92-85C8-9384842C7028}" destId="{4DDC30EF-FE80-4E1E-AFC8-2B3CCEC0DD43}" srcOrd="1" destOrd="0" presId="urn:microsoft.com/office/officeart/2018/5/layout/IconCircleLabelList"/>
    <dgm:cxn modelId="{EDFD5280-B305-4A3C-BB02-55E8ADDF2677}" type="presParOf" srcId="{E16EA8CC-9206-4C92-85C8-9384842C7028}" destId="{8BF13BD7-FF94-4F80-95DC-8CC047E4025F}" srcOrd="2" destOrd="0" presId="urn:microsoft.com/office/officeart/2018/5/layout/IconCircleLabelList"/>
    <dgm:cxn modelId="{968B8A87-357D-4240-9EC4-C5F45E3CDC3B}" type="presParOf" srcId="{E16EA8CC-9206-4C92-85C8-9384842C7028}" destId="{14EF1448-7C02-4C37-9A00-D0BB7B3D7327}" srcOrd="3" destOrd="0" presId="urn:microsoft.com/office/officeart/2018/5/layout/IconCircleLabelList"/>
    <dgm:cxn modelId="{42B08FCF-97A8-4F4A-9D22-B785E76412DA}" type="presParOf" srcId="{398FD6DC-4448-418D-B77C-B558EDD7EFCC}" destId="{1DA83BA0-FED3-4F7D-906E-067A4E37B7E0}" srcOrd="1" destOrd="0" presId="urn:microsoft.com/office/officeart/2018/5/layout/IconCircleLabelList"/>
    <dgm:cxn modelId="{A5B5FA3A-8351-46C3-9FC9-B14F2CCAEC8C}" type="presParOf" srcId="{398FD6DC-4448-418D-B77C-B558EDD7EFCC}" destId="{6A1B2246-48BF-438D-AE4B-306C6F46C8B2}" srcOrd="2" destOrd="0" presId="urn:microsoft.com/office/officeart/2018/5/layout/IconCircleLabelList"/>
    <dgm:cxn modelId="{796617FF-A610-4C0F-8F9C-9E87F0EAB9B6}" type="presParOf" srcId="{6A1B2246-48BF-438D-AE4B-306C6F46C8B2}" destId="{BDC39369-F2B0-4854-A38F-334E36D94658}" srcOrd="0" destOrd="0" presId="urn:microsoft.com/office/officeart/2018/5/layout/IconCircleLabelList"/>
    <dgm:cxn modelId="{9604235B-21E6-4ED0-9405-2CF7968516C2}" type="presParOf" srcId="{6A1B2246-48BF-438D-AE4B-306C6F46C8B2}" destId="{DEA88FD0-1587-4B06-8873-42ACE10C8B65}" srcOrd="1" destOrd="0" presId="urn:microsoft.com/office/officeart/2018/5/layout/IconCircleLabelList"/>
    <dgm:cxn modelId="{46031B73-698B-4F7B-A64D-B5D339BA9504}" type="presParOf" srcId="{6A1B2246-48BF-438D-AE4B-306C6F46C8B2}" destId="{A563064D-E74B-4593-9D86-D84E3939B740}" srcOrd="2" destOrd="0" presId="urn:microsoft.com/office/officeart/2018/5/layout/IconCircleLabelList"/>
    <dgm:cxn modelId="{49983561-2341-41A7-95DD-F36B77B06CF5}" type="presParOf" srcId="{6A1B2246-48BF-438D-AE4B-306C6F46C8B2}" destId="{37336F29-8D59-40D2-B597-4E002DA12F6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6A847-1365-4655-A8E5-E0F893F67CF7}">
      <dsp:nvSpPr>
        <dsp:cNvPr id="0" name=""/>
        <dsp:cNvSpPr/>
      </dsp:nvSpPr>
      <dsp:spPr>
        <a:xfrm>
          <a:off x="738477" y="1037662"/>
          <a:ext cx="1079825" cy="107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5D224B-A340-4CF6-87B0-9B6287B7A873}">
      <dsp:nvSpPr>
        <dsp:cNvPr id="0" name=""/>
        <dsp:cNvSpPr/>
      </dsp:nvSpPr>
      <dsp:spPr>
        <a:xfrm>
          <a:off x="78583" y="2435142"/>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Can they move their eyes?</a:t>
          </a:r>
        </a:p>
      </dsp:txBody>
      <dsp:txXfrm>
        <a:off x="78583" y="2435142"/>
        <a:ext cx="2399612" cy="720000"/>
      </dsp:txXfrm>
    </dsp:sp>
    <dsp:sp modelId="{2B0E7B64-E17E-4884-BB58-BDF599455C3C}">
      <dsp:nvSpPr>
        <dsp:cNvPr id="0" name=""/>
        <dsp:cNvSpPr/>
      </dsp:nvSpPr>
      <dsp:spPr>
        <a:xfrm>
          <a:off x="3558022" y="1037662"/>
          <a:ext cx="1079825" cy="107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CFC0D0-1EF1-4CE1-91EF-A3179DA0F4A1}">
      <dsp:nvSpPr>
        <dsp:cNvPr id="0" name=""/>
        <dsp:cNvSpPr/>
      </dsp:nvSpPr>
      <dsp:spPr>
        <a:xfrm>
          <a:off x="2898129" y="2435142"/>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Can they hold a thought?</a:t>
          </a:r>
        </a:p>
      </dsp:txBody>
      <dsp:txXfrm>
        <a:off x="2898129" y="2435142"/>
        <a:ext cx="2399612" cy="720000"/>
      </dsp:txXfrm>
    </dsp:sp>
    <dsp:sp modelId="{850CF270-7A5A-4C83-80F9-571B31DEA1F6}">
      <dsp:nvSpPr>
        <dsp:cNvPr id="0" name=""/>
        <dsp:cNvSpPr/>
      </dsp:nvSpPr>
      <dsp:spPr>
        <a:xfrm>
          <a:off x="6377567" y="1037662"/>
          <a:ext cx="1079825" cy="107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E14464-671B-4F7A-B689-F7515D4059F9}">
      <dsp:nvSpPr>
        <dsp:cNvPr id="0" name=""/>
        <dsp:cNvSpPr/>
      </dsp:nvSpPr>
      <dsp:spPr>
        <a:xfrm>
          <a:off x="5717674" y="2435142"/>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Are they self- motivated and willing?</a:t>
          </a:r>
        </a:p>
      </dsp:txBody>
      <dsp:txXfrm>
        <a:off x="5717674" y="2435142"/>
        <a:ext cx="239961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AB95F-D55F-42E6-9A32-555BCABE9734}">
      <dsp:nvSpPr>
        <dsp:cNvPr id="0" name=""/>
        <dsp:cNvSpPr/>
      </dsp:nvSpPr>
      <dsp:spPr>
        <a:xfrm>
          <a:off x="788670" y="2762"/>
          <a:ext cx="1971674" cy="11830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 have a hand pain.”  – “Hand it over.”</a:t>
          </a:r>
        </a:p>
      </dsp:txBody>
      <dsp:txXfrm>
        <a:off x="788670" y="2762"/>
        <a:ext cx="1971674" cy="1183005"/>
      </dsp:txXfrm>
    </dsp:sp>
    <dsp:sp modelId="{20A460FB-36C9-474C-A5CF-7ED637A7F357}">
      <dsp:nvSpPr>
        <dsp:cNvPr id="0" name=""/>
        <dsp:cNvSpPr/>
      </dsp:nvSpPr>
      <dsp:spPr>
        <a:xfrm>
          <a:off x="2957512" y="2762"/>
          <a:ext cx="1971674" cy="1183005"/>
        </a:xfrm>
        <a:prstGeom prst="rect">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 have a pain in my face.” – “Face it head on.”</a:t>
          </a:r>
        </a:p>
      </dsp:txBody>
      <dsp:txXfrm>
        <a:off x="2957512" y="2762"/>
        <a:ext cx="1971674" cy="1183005"/>
      </dsp:txXfrm>
    </dsp:sp>
    <dsp:sp modelId="{EA185703-658E-43B4-8634-92F5C8F5D0F4}">
      <dsp:nvSpPr>
        <dsp:cNvPr id="0" name=""/>
        <dsp:cNvSpPr/>
      </dsp:nvSpPr>
      <dsp:spPr>
        <a:xfrm>
          <a:off x="5126355" y="2762"/>
          <a:ext cx="1971674" cy="1183005"/>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 have a chest pain.” – “Get it off your chest.”</a:t>
          </a:r>
        </a:p>
      </dsp:txBody>
      <dsp:txXfrm>
        <a:off x="5126355" y="2762"/>
        <a:ext cx="1971674" cy="1183005"/>
      </dsp:txXfrm>
    </dsp:sp>
    <dsp:sp modelId="{15F6F0DD-CEFC-402D-AECC-C73C834B2AAA}">
      <dsp:nvSpPr>
        <dsp:cNvPr id="0" name=""/>
        <dsp:cNvSpPr/>
      </dsp:nvSpPr>
      <dsp:spPr>
        <a:xfrm>
          <a:off x="788670" y="1382935"/>
          <a:ext cx="1971674" cy="1183005"/>
        </a:xfrm>
        <a:prstGeom prst="rect">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 have jaw pain” – “Chew on this jaw breaker.”</a:t>
          </a:r>
        </a:p>
      </dsp:txBody>
      <dsp:txXfrm>
        <a:off x="788670" y="1382935"/>
        <a:ext cx="1971674" cy="1183005"/>
      </dsp:txXfrm>
    </dsp:sp>
    <dsp:sp modelId="{547EDCC3-1184-42F7-8194-9984B067F711}">
      <dsp:nvSpPr>
        <dsp:cNvPr id="0" name=""/>
        <dsp:cNvSpPr/>
      </dsp:nvSpPr>
      <dsp:spPr>
        <a:xfrm>
          <a:off x="2957512" y="1382935"/>
          <a:ext cx="1971674" cy="1183005"/>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 have a knee problem” – “Knead it”</a:t>
          </a:r>
        </a:p>
      </dsp:txBody>
      <dsp:txXfrm>
        <a:off x="2957512" y="1382935"/>
        <a:ext cx="1971674" cy="1183005"/>
      </dsp:txXfrm>
    </dsp:sp>
    <dsp:sp modelId="{62159FDD-FD03-48C7-BF77-7082E141A492}">
      <dsp:nvSpPr>
        <dsp:cNvPr id="0" name=""/>
        <dsp:cNvSpPr/>
      </dsp:nvSpPr>
      <dsp:spPr>
        <a:xfrm>
          <a:off x="5126355" y="1382935"/>
          <a:ext cx="1971674" cy="1183005"/>
        </a:xfrm>
        <a:prstGeom prst="rect">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 have a pain in my wrist.” = “Resist it.”</a:t>
          </a:r>
        </a:p>
      </dsp:txBody>
      <dsp:txXfrm>
        <a:off x="5126355" y="1382935"/>
        <a:ext cx="1971674" cy="1183005"/>
      </dsp:txXfrm>
    </dsp:sp>
    <dsp:sp modelId="{3F9ED5F3-E8B2-43BA-BE8A-CF45CF6814AE}">
      <dsp:nvSpPr>
        <dsp:cNvPr id="0" name=""/>
        <dsp:cNvSpPr/>
      </dsp:nvSpPr>
      <dsp:spPr>
        <a:xfrm>
          <a:off x="788670" y="2763108"/>
          <a:ext cx="1971674" cy="1183005"/>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 have a pain in my arm.” – “Arm yourself.”</a:t>
          </a:r>
        </a:p>
      </dsp:txBody>
      <dsp:txXfrm>
        <a:off x="788670" y="2763108"/>
        <a:ext cx="1971674" cy="1183005"/>
      </dsp:txXfrm>
    </dsp:sp>
    <dsp:sp modelId="{AB059C07-C6AD-4E44-8C2A-3A7E344267E1}">
      <dsp:nvSpPr>
        <dsp:cNvPr id="0" name=""/>
        <dsp:cNvSpPr/>
      </dsp:nvSpPr>
      <dsp:spPr>
        <a:xfrm>
          <a:off x="2957512" y="2763108"/>
          <a:ext cx="1971674" cy="1183005"/>
        </a:xfrm>
        <a:prstGeom prst="rect">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 have a pain in my toe.” – “Go toe to toe with it.”</a:t>
          </a:r>
        </a:p>
      </dsp:txBody>
      <dsp:txXfrm>
        <a:off x="2957512" y="2763108"/>
        <a:ext cx="1971674" cy="1183005"/>
      </dsp:txXfrm>
    </dsp:sp>
    <dsp:sp modelId="{F6A0688E-B7F9-45DE-A963-02882DD3410B}">
      <dsp:nvSpPr>
        <dsp:cNvPr id="0" name=""/>
        <dsp:cNvSpPr/>
      </dsp:nvSpPr>
      <dsp:spPr>
        <a:xfrm>
          <a:off x="5126355" y="2763108"/>
          <a:ext cx="1971674" cy="1183005"/>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 have a pain in my leg.” – “Leggo.”</a:t>
          </a:r>
          <a:br>
            <a:rPr lang="en-US" sz="1800" kern="1200"/>
          </a:br>
          <a:endParaRPr lang="en-US" sz="1800" kern="1200"/>
        </a:p>
      </dsp:txBody>
      <dsp:txXfrm>
        <a:off x="5126355" y="2763108"/>
        <a:ext cx="1971674" cy="1183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808F1-2A16-4E83-818E-D1E32841D3C5}">
      <dsp:nvSpPr>
        <dsp:cNvPr id="0" name=""/>
        <dsp:cNvSpPr/>
      </dsp:nvSpPr>
      <dsp:spPr>
        <a:xfrm>
          <a:off x="0" y="372452"/>
          <a:ext cx="2464593" cy="14787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The language of dreams</a:t>
          </a:r>
        </a:p>
      </dsp:txBody>
      <dsp:txXfrm>
        <a:off x="0" y="372452"/>
        <a:ext cx="2464593" cy="1478756"/>
      </dsp:txXfrm>
    </dsp:sp>
    <dsp:sp modelId="{6A4CABD2-5BEC-43DF-AECA-C17BC97F2E2D}">
      <dsp:nvSpPr>
        <dsp:cNvPr id="0" name=""/>
        <dsp:cNvSpPr/>
      </dsp:nvSpPr>
      <dsp:spPr>
        <a:xfrm>
          <a:off x="2711053" y="372452"/>
          <a:ext cx="2464593" cy="1478756"/>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Changes can be made with “Dream Language”</a:t>
          </a:r>
        </a:p>
      </dsp:txBody>
      <dsp:txXfrm>
        <a:off x="2711053" y="372452"/>
        <a:ext cx="2464593" cy="1478756"/>
      </dsp:txXfrm>
    </dsp:sp>
    <dsp:sp modelId="{403D7913-01FB-422E-B76D-711A94320857}">
      <dsp:nvSpPr>
        <dsp:cNvPr id="0" name=""/>
        <dsp:cNvSpPr/>
      </dsp:nvSpPr>
      <dsp:spPr>
        <a:xfrm>
          <a:off x="5422106" y="372452"/>
          <a:ext cx="2464593" cy="1478756"/>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Easier to see</a:t>
          </a:r>
        </a:p>
      </dsp:txBody>
      <dsp:txXfrm>
        <a:off x="5422106" y="372452"/>
        <a:ext cx="2464593" cy="1478756"/>
      </dsp:txXfrm>
    </dsp:sp>
    <dsp:sp modelId="{2AD035DC-2AD7-4FA1-9F1A-4B49320251A5}">
      <dsp:nvSpPr>
        <dsp:cNvPr id="0" name=""/>
        <dsp:cNvSpPr/>
      </dsp:nvSpPr>
      <dsp:spPr>
        <a:xfrm>
          <a:off x="0" y="2097667"/>
          <a:ext cx="2464593" cy="1478756"/>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Faster to work with</a:t>
          </a:r>
        </a:p>
      </dsp:txBody>
      <dsp:txXfrm>
        <a:off x="0" y="2097667"/>
        <a:ext cx="2464593" cy="1478756"/>
      </dsp:txXfrm>
    </dsp:sp>
    <dsp:sp modelId="{7392F8F9-9A7F-48EB-B059-B48346751524}">
      <dsp:nvSpPr>
        <dsp:cNvPr id="0" name=""/>
        <dsp:cNvSpPr/>
      </dsp:nvSpPr>
      <dsp:spPr>
        <a:xfrm>
          <a:off x="2711053" y="2097667"/>
          <a:ext cx="2464593" cy="1478756"/>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Can make new connections in the brain</a:t>
          </a:r>
        </a:p>
      </dsp:txBody>
      <dsp:txXfrm>
        <a:off x="2711053" y="2097667"/>
        <a:ext cx="2464593" cy="1478756"/>
      </dsp:txXfrm>
    </dsp:sp>
    <dsp:sp modelId="{1FDB06D3-95CB-410B-BA7B-AEA60FA8E7F5}">
      <dsp:nvSpPr>
        <dsp:cNvPr id="0" name=""/>
        <dsp:cNvSpPr/>
      </dsp:nvSpPr>
      <dsp:spPr>
        <a:xfrm>
          <a:off x="5422106" y="2097667"/>
          <a:ext cx="2464593" cy="1478756"/>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Clients often find more fun than the “real deal”</a:t>
          </a:r>
        </a:p>
      </dsp:txBody>
      <dsp:txXfrm>
        <a:off x="5422106" y="2097667"/>
        <a:ext cx="2464593" cy="1478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A3F6A-5811-4710-9C0C-F2BE3EAF053A}">
      <dsp:nvSpPr>
        <dsp:cNvPr id="0" name=""/>
        <dsp:cNvSpPr/>
      </dsp:nvSpPr>
      <dsp:spPr>
        <a:xfrm>
          <a:off x="0" y="22013"/>
          <a:ext cx="4697730" cy="17760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Songs are metaphorical. Why? </a:t>
          </a:r>
        </a:p>
        <a:p>
          <a:pPr marL="0" lvl="0" indent="0" algn="l" defTabSz="1022350">
            <a:lnSpc>
              <a:spcPct val="90000"/>
            </a:lnSpc>
            <a:spcBef>
              <a:spcPct val="0"/>
            </a:spcBef>
            <a:spcAft>
              <a:spcPct val="35000"/>
            </a:spcAft>
            <a:buNone/>
          </a:pPr>
          <a:r>
            <a:rPr lang="en-US" sz="2300" kern="1200" dirty="0"/>
            <a:t>Our emotions are tied to the music and lyrics. You can remember events based on music.</a:t>
          </a:r>
        </a:p>
      </dsp:txBody>
      <dsp:txXfrm>
        <a:off x="86700" y="108713"/>
        <a:ext cx="4524330" cy="1602660"/>
      </dsp:txXfrm>
    </dsp:sp>
    <dsp:sp modelId="{6B8BEE79-857A-468E-A7CD-B5994F8BA5F2}">
      <dsp:nvSpPr>
        <dsp:cNvPr id="0" name=""/>
        <dsp:cNvSpPr/>
      </dsp:nvSpPr>
      <dsp:spPr>
        <a:xfrm>
          <a:off x="0" y="1864313"/>
          <a:ext cx="4697730" cy="177606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You may know where you were when you heard a certain favorite song.</a:t>
          </a:r>
        </a:p>
      </dsp:txBody>
      <dsp:txXfrm>
        <a:off x="86700" y="1951013"/>
        <a:ext cx="4524330" cy="1602660"/>
      </dsp:txXfrm>
    </dsp:sp>
    <dsp:sp modelId="{E4919E48-81AC-49EE-92BA-5CDB58175D64}">
      <dsp:nvSpPr>
        <dsp:cNvPr id="0" name=""/>
        <dsp:cNvSpPr/>
      </dsp:nvSpPr>
      <dsp:spPr>
        <a:xfrm>
          <a:off x="0" y="3706614"/>
          <a:ext cx="4697730" cy="177606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Adele for example, if you listen to her lyrics, “Rolling in the Deep” it is “chock full” of metaphors. </a:t>
          </a:r>
        </a:p>
      </dsp:txBody>
      <dsp:txXfrm>
        <a:off x="86700" y="3793314"/>
        <a:ext cx="4524330" cy="16026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7B812-0CBA-43DA-A65E-8A1A5324E20D}">
      <dsp:nvSpPr>
        <dsp:cNvPr id="0" name=""/>
        <dsp:cNvSpPr/>
      </dsp:nvSpPr>
      <dsp:spPr>
        <a:xfrm>
          <a:off x="0" y="71693"/>
          <a:ext cx="4697730" cy="12712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I’m pulling out my hair.</a:t>
          </a:r>
        </a:p>
      </dsp:txBody>
      <dsp:txXfrm>
        <a:off x="62055" y="133748"/>
        <a:ext cx="4573620" cy="1147095"/>
      </dsp:txXfrm>
    </dsp:sp>
    <dsp:sp modelId="{CDB6A714-EFFC-4E07-823D-BABED5218B2B}">
      <dsp:nvSpPr>
        <dsp:cNvPr id="0" name=""/>
        <dsp:cNvSpPr/>
      </dsp:nvSpPr>
      <dsp:spPr>
        <a:xfrm>
          <a:off x="0" y="1435058"/>
          <a:ext cx="4697730" cy="1271205"/>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My back is against the wall.</a:t>
          </a:r>
        </a:p>
      </dsp:txBody>
      <dsp:txXfrm>
        <a:off x="62055" y="1497113"/>
        <a:ext cx="4573620" cy="1147095"/>
      </dsp:txXfrm>
    </dsp:sp>
    <dsp:sp modelId="{7721725C-C069-41B9-A260-FD00C4A8C9F0}">
      <dsp:nvSpPr>
        <dsp:cNvPr id="0" name=""/>
        <dsp:cNvSpPr/>
      </dsp:nvSpPr>
      <dsp:spPr>
        <a:xfrm>
          <a:off x="0" y="2798423"/>
          <a:ext cx="4697730" cy="1271205"/>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I’m frozen with fear.</a:t>
          </a:r>
        </a:p>
      </dsp:txBody>
      <dsp:txXfrm>
        <a:off x="62055" y="2860478"/>
        <a:ext cx="4573620" cy="1147095"/>
      </dsp:txXfrm>
    </dsp:sp>
    <dsp:sp modelId="{0FE8FCEB-6764-4298-8DC3-341E596C7C0C}">
      <dsp:nvSpPr>
        <dsp:cNvPr id="0" name=""/>
        <dsp:cNvSpPr/>
      </dsp:nvSpPr>
      <dsp:spPr>
        <a:xfrm>
          <a:off x="0" y="4161789"/>
          <a:ext cx="4697730" cy="127120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Yours _____________________</a:t>
          </a:r>
        </a:p>
      </dsp:txBody>
      <dsp:txXfrm>
        <a:off x="62055" y="4223844"/>
        <a:ext cx="4573620" cy="11470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7FF8C-FDCB-A848-A061-DADF887A6FDB}">
      <dsp:nvSpPr>
        <dsp:cNvPr id="0" name=""/>
        <dsp:cNvSpPr/>
      </dsp:nvSpPr>
      <dsp:spPr>
        <a:xfrm>
          <a:off x="429570" y="472"/>
          <a:ext cx="3346456" cy="200787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Choose a real issue to process</a:t>
          </a:r>
        </a:p>
      </dsp:txBody>
      <dsp:txXfrm>
        <a:off x="429570" y="472"/>
        <a:ext cx="3346456" cy="2007873"/>
      </dsp:txXfrm>
    </dsp:sp>
    <dsp:sp modelId="{502E02D9-08D9-D54A-BB6D-144A2E3A6E3C}">
      <dsp:nvSpPr>
        <dsp:cNvPr id="0" name=""/>
        <dsp:cNvSpPr/>
      </dsp:nvSpPr>
      <dsp:spPr>
        <a:xfrm>
          <a:off x="4110672" y="472"/>
          <a:ext cx="3346456" cy="2007873"/>
        </a:xfrm>
        <a:prstGeom prst="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Example: Anxiety driving in the rain after an accident in the rain</a:t>
          </a:r>
        </a:p>
      </dsp:txBody>
      <dsp:txXfrm>
        <a:off x="4110672" y="472"/>
        <a:ext cx="3346456" cy="2007873"/>
      </dsp:txXfrm>
    </dsp:sp>
    <dsp:sp modelId="{85F8CD1A-42AB-1048-BBC6-8577FB58325B}">
      <dsp:nvSpPr>
        <dsp:cNvPr id="0" name=""/>
        <dsp:cNvSpPr/>
      </dsp:nvSpPr>
      <dsp:spPr>
        <a:xfrm>
          <a:off x="429570" y="2342991"/>
          <a:ext cx="3346456" cy="2007873"/>
        </a:xfrm>
        <a:prstGeom prst="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Read the Script as written</a:t>
          </a:r>
        </a:p>
      </dsp:txBody>
      <dsp:txXfrm>
        <a:off x="429570" y="2342991"/>
        <a:ext cx="3346456" cy="2007873"/>
      </dsp:txXfrm>
    </dsp:sp>
    <dsp:sp modelId="{B18240D7-AB0D-3244-AE99-3DA3E46E7C37}">
      <dsp:nvSpPr>
        <dsp:cNvPr id="0" name=""/>
        <dsp:cNvSpPr/>
      </dsp:nvSpPr>
      <dsp:spPr>
        <a:xfrm>
          <a:off x="4110672" y="2342991"/>
          <a:ext cx="3346456" cy="2007873"/>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Take your Basic, Little Liar, and Difficult Sensation scripts with you</a:t>
          </a:r>
        </a:p>
      </dsp:txBody>
      <dsp:txXfrm>
        <a:off x="4110672" y="2342991"/>
        <a:ext cx="3346456" cy="20078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F6E15-C673-4E05-B52D-EC5BC847A0E5}">
      <dsp:nvSpPr>
        <dsp:cNvPr id="0" name=""/>
        <dsp:cNvSpPr/>
      </dsp:nvSpPr>
      <dsp:spPr>
        <a:xfrm>
          <a:off x="0" y="372452"/>
          <a:ext cx="2464593" cy="14787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New attitude</a:t>
          </a:r>
        </a:p>
      </dsp:txBody>
      <dsp:txXfrm>
        <a:off x="0" y="372452"/>
        <a:ext cx="2464593" cy="1478756"/>
      </dsp:txXfrm>
    </dsp:sp>
    <dsp:sp modelId="{666BEBE7-A05F-49B3-B264-58393199E07F}">
      <dsp:nvSpPr>
        <dsp:cNvPr id="0" name=""/>
        <dsp:cNvSpPr/>
      </dsp:nvSpPr>
      <dsp:spPr>
        <a:xfrm>
          <a:off x="2711053" y="372452"/>
          <a:ext cx="2464593" cy="1478756"/>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New idea </a:t>
          </a:r>
        </a:p>
      </dsp:txBody>
      <dsp:txXfrm>
        <a:off x="2711053" y="372452"/>
        <a:ext cx="2464593" cy="1478756"/>
      </dsp:txXfrm>
    </dsp:sp>
    <dsp:sp modelId="{10F7B9E9-2386-4FDB-92F3-0587291E53E3}">
      <dsp:nvSpPr>
        <dsp:cNvPr id="0" name=""/>
        <dsp:cNvSpPr/>
      </dsp:nvSpPr>
      <dsp:spPr>
        <a:xfrm>
          <a:off x="5422106" y="372452"/>
          <a:ext cx="2464593" cy="1478756"/>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Happy thoughts</a:t>
          </a:r>
        </a:p>
      </dsp:txBody>
      <dsp:txXfrm>
        <a:off x="5422106" y="372452"/>
        <a:ext cx="2464593" cy="1478756"/>
      </dsp:txXfrm>
    </dsp:sp>
    <dsp:sp modelId="{8659D9C1-42BA-4BBD-AE1B-CAB1333FD823}">
      <dsp:nvSpPr>
        <dsp:cNvPr id="0" name=""/>
        <dsp:cNvSpPr/>
      </dsp:nvSpPr>
      <dsp:spPr>
        <a:xfrm>
          <a:off x="0" y="2097667"/>
          <a:ext cx="2464593" cy="1478756"/>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 shield</a:t>
          </a:r>
        </a:p>
      </dsp:txBody>
      <dsp:txXfrm>
        <a:off x="0" y="2097667"/>
        <a:ext cx="2464593" cy="1478756"/>
      </dsp:txXfrm>
    </dsp:sp>
    <dsp:sp modelId="{9C23ACB7-70F0-44F0-9BC5-6F7995903BCB}">
      <dsp:nvSpPr>
        <dsp:cNvPr id="0" name=""/>
        <dsp:cNvSpPr/>
      </dsp:nvSpPr>
      <dsp:spPr>
        <a:xfrm>
          <a:off x="2711053" y="2097667"/>
          <a:ext cx="2464593" cy="1478756"/>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Resolution</a:t>
          </a:r>
        </a:p>
      </dsp:txBody>
      <dsp:txXfrm>
        <a:off x="2711053" y="2097667"/>
        <a:ext cx="2464593" cy="1478756"/>
      </dsp:txXfrm>
    </dsp:sp>
    <dsp:sp modelId="{74D8DBA1-D945-46FD-93F0-6FDAF0DEC47D}">
      <dsp:nvSpPr>
        <dsp:cNvPr id="0" name=""/>
        <dsp:cNvSpPr/>
      </dsp:nvSpPr>
      <dsp:spPr>
        <a:xfrm>
          <a:off x="5422106" y="2097667"/>
          <a:ext cx="2464593" cy="1478756"/>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 store filled with anything the client needs</a:t>
          </a:r>
        </a:p>
      </dsp:txBody>
      <dsp:txXfrm>
        <a:off x="5422106" y="2097667"/>
        <a:ext cx="2464593" cy="14787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864DB-F295-4EE1-A723-B33ED620EACD}">
      <dsp:nvSpPr>
        <dsp:cNvPr id="0" name=""/>
        <dsp:cNvSpPr/>
      </dsp:nvSpPr>
      <dsp:spPr>
        <a:xfrm>
          <a:off x="363390" y="415313"/>
          <a:ext cx="1132312" cy="11323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DC30EF-FE80-4E1E-AFC8-2B3CCEC0DD43}">
      <dsp:nvSpPr>
        <dsp:cNvPr id="0" name=""/>
        <dsp:cNvSpPr/>
      </dsp:nvSpPr>
      <dsp:spPr>
        <a:xfrm>
          <a:off x="604703" y="656626"/>
          <a:ext cx="649687" cy="649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F1448-7C02-4C37-9A00-D0BB7B3D7327}">
      <dsp:nvSpPr>
        <dsp:cNvPr id="0" name=""/>
        <dsp:cNvSpPr/>
      </dsp:nvSpPr>
      <dsp:spPr>
        <a:xfrm>
          <a:off x="1422" y="1900314"/>
          <a:ext cx="18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Founder’s Original Organization</a:t>
          </a:r>
        </a:p>
      </dsp:txBody>
      <dsp:txXfrm>
        <a:off x="1422" y="1900314"/>
        <a:ext cx="1856250" cy="720000"/>
      </dsp:txXfrm>
    </dsp:sp>
    <dsp:sp modelId="{BDC39369-F2B0-4854-A38F-334E36D94658}">
      <dsp:nvSpPr>
        <dsp:cNvPr id="0" name=""/>
        <dsp:cNvSpPr/>
      </dsp:nvSpPr>
      <dsp:spPr>
        <a:xfrm>
          <a:off x="2544484" y="415313"/>
          <a:ext cx="1132312" cy="11323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A88FD0-1587-4B06-8873-42ACE10C8B65}">
      <dsp:nvSpPr>
        <dsp:cNvPr id="0" name=""/>
        <dsp:cNvSpPr/>
      </dsp:nvSpPr>
      <dsp:spPr>
        <a:xfrm>
          <a:off x="2785797" y="656626"/>
          <a:ext cx="649687" cy="649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336F29-8D59-40D2-B597-4E002DA12F64}">
      <dsp:nvSpPr>
        <dsp:cNvPr id="0" name=""/>
        <dsp:cNvSpPr/>
      </dsp:nvSpPr>
      <dsp:spPr>
        <a:xfrm>
          <a:off x="2182515" y="1900314"/>
          <a:ext cx="18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Provides All Training Levels</a:t>
          </a:r>
        </a:p>
      </dsp:txBody>
      <dsp:txXfrm>
        <a:off x="2182515" y="1900314"/>
        <a:ext cx="1856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3A2F4E-0981-4AB9-8A6E-A7A9278B0D70}" type="datetimeFigureOut">
              <a:rPr lang="en-US" smtClean="0"/>
              <a:t>3/3/2026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EBE0D9-2AC4-404F-AEAF-A24A20CF86AE}" type="slidenum">
              <a:rPr lang="en-US" smtClean="0"/>
              <a:t>‹#›</a:t>
            </a:fld>
            <a:endParaRPr lang="en-US"/>
          </a:p>
        </p:txBody>
      </p:sp>
    </p:spTree>
    <p:extLst>
      <p:ext uri="{BB962C8B-B14F-4D97-AF65-F5344CB8AC3E}">
        <p14:creationId xmlns:p14="http://schemas.microsoft.com/office/powerpoint/2010/main" val="793184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r>
              <a:rPr lang="en-US" sz="1800" b="1" i="1" u="none" strike="noStrike" dirty="0">
                <a:solidFill>
                  <a:srgbClr val="000000"/>
                </a:solidFill>
                <a:effectLst/>
                <a:latin typeface="Arial" panose="020B0604020202020204" pitchFamily="34" charset="0"/>
              </a:rPr>
              <a:t>Note</a:t>
            </a:r>
            <a:r>
              <a:rPr lang="en-US" sz="1800" b="0" i="0" u="none" strike="noStrike" dirty="0">
                <a:solidFill>
                  <a:srgbClr val="000000"/>
                </a:solidFill>
                <a:effectLst/>
                <a:latin typeface="Arial" panose="020B0604020202020204" pitchFamily="34" charset="0"/>
              </a:rPr>
              <a:t>: Tell trainees a little about yourself, how you became involved with </a:t>
            </a:r>
            <a:r>
              <a:rPr lang="en-US" sz="1800" b="0" i="1" u="none" strike="noStrike" dirty="0">
                <a:solidFill>
                  <a:srgbClr val="000000"/>
                </a:solidFill>
                <a:effectLst/>
                <a:latin typeface="Arial" panose="020B0604020202020204" pitchFamily="34" charset="0"/>
              </a:rPr>
              <a:t>ART</a:t>
            </a:r>
            <a:r>
              <a:rPr lang="en-US" sz="1800" b="0" i="0" u="none" strike="noStrike" dirty="0">
                <a:solidFill>
                  <a:srgbClr val="000000"/>
                </a:solidFill>
                <a:effectLst/>
                <a:latin typeface="Arial" panose="020B0604020202020204" pitchFamily="34" charset="0"/>
              </a:rPr>
              <a:t>, your experience with </a:t>
            </a:r>
            <a:r>
              <a:rPr lang="en-US" sz="1800" b="0" i="1" u="none" strike="noStrike" dirty="0">
                <a:solidFill>
                  <a:srgbClr val="000000"/>
                </a:solidFill>
                <a:effectLst/>
                <a:latin typeface="Arial" panose="020B0604020202020204" pitchFamily="34" charset="0"/>
              </a:rPr>
              <a:t>ART</a:t>
            </a:r>
            <a:r>
              <a:rPr lang="en-US" sz="1800" b="0" i="0" u="none" strike="noStrike" dirty="0">
                <a:solidFill>
                  <a:srgbClr val="000000"/>
                </a:solidFill>
                <a:effectLst/>
                <a:latin typeface="Arial" panose="020B0604020202020204" pitchFamily="34" charset="0"/>
              </a:rPr>
              <a:t>, where you practice etc.</a:t>
            </a:r>
            <a:endParaRPr lang="en-US" b="0" dirty="0">
              <a:effectLst/>
            </a:endParaRPr>
          </a:p>
          <a:p>
            <a:pPr marL="457200" rtl="0">
              <a:spcBef>
                <a:spcPts val="0"/>
              </a:spcBef>
              <a:spcAft>
                <a:spcPts val="0"/>
              </a:spcAft>
            </a:pPr>
            <a:br>
              <a:rPr lang="en-US" b="0" dirty="0">
                <a:effectLst/>
              </a:rPr>
            </a:br>
            <a:r>
              <a:rPr lang="en-US" sz="1800" b="1" i="0" u="none" strike="noStrike" dirty="0">
                <a:solidFill>
                  <a:srgbClr val="000000"/>
                </a:solidFill>
                <a:effectLst/>
                <a:latin typeface="Arial" panose="020B0604020202020204" pitchFamily="34" charset="0"/>
              </a:rPr>
              <a:t>SAY:  </a:t>
            </a:r>
            <a:r>
              <a:rPr lang="en-US" sz="1800" b="0" i="0" u="none" strike="noStrike" dirty="0">
                <a:solidFill>
                  <a:srgbClr val="000000"/>
                </a:solidFill>
                <a:effectLst/>
                <a:latin typeface="Arial" panose="020B0604020202020204" pitchFamily="34" charset="0"/>
              </a:rPr>
              <a:t>I want to welcome everyone again.  My name is ________.  I am from _______ and __________.  Today we have, (#) assistants.  They are ____. </a:t>
            </a:r>
            <a:endParaRPr lang="en-US" b="0" dirty="0">
              <a:effectLst/>
            </a:endParaRPr>
          </a:p>
          <a:p>
            <a:pPr marL="457200" rtl="0">
              <a:spcBef>
                <a:spcPts val="0"/>
              </a:spcBef>
              <a:spcAft>
                <a:spcPts val="0"/>
              </a:spcAft>
            </a:pPr>
            <a:br>
              <a:rPr lang="en-US" b="0" dirty="0">
                <a:effectLst/>
              </a:rPr>
            </a:br>
            <a:r>
              <a:rPr lang="en-US" sz="1800" b="1" i="0" u="none" strike="noStrike" dirty="0">
                <a:solidFill>
                  <a:srgbClr val="000000"/>
                </a:solidFill>
                <a:effectLst/>
                <a:latin typeface="Arial" panose="020B0604020202020204" pitchFamily="34" charset="0"/>
              </a:rPr>
              <a:t>SAY: </a:t>
            </a:r>
            <a:r>
              <a:rPr lang="en-US" sz="1800" b="0" i="0" u="none" strike="noStrike" dirty="0">
                <a:solidFill>
                  <a:srgbClr val="000000"/>
                </a:solidFill>
                <a:effectLst/>
                <a:latin typeface="Arial" panose="020B0604020202020204" pitchFamily="34" charset="0"/>
              </a:rPr>
              <a:t> We are interested in your motivation. Just as motivation is key for a client, it is key for learning </a:t>
            </a:r>
            <a:r>
              <a:rPr lang="en-US" sz="1800" b="0" i="1" u="none" strike="noStrike" dirty="0">
                <a:solidFill>
                  <a:srgbClr val="000000"/>
                </a:solidFill>
                <a:effectLst/>
                <a:latin typeface="Arial" panose="020B0604020202020204" pitchFamily="34" charset="0"/>
              </a:rPr>
              <a:t>ART</a:t>
            </a:r>
            <a:r>
              <a:rPr lang="en-US" sz="1800" b="0" i="0" u="none" strike="noStrike" dirty="0">
                <a:solidFill>
                  <a:srgbClr val="000000"/>
                </a:solidFill>
                <a:effectLst/>
                <a:latin typeface="Arial" panose="020B0604020202020204" pitchFamily="34" charset="0"/>
              </a:rPr>
              <a:t>. We would also like to know your motivation for taking the training, the population you work with, how you learned about </a:t>
            </a:r>
            <a:r>
              <a:rPr lang="en-US" sz="1800" b="0" i="1" u="none" strike="noStrike" dirty="0">
                <a:solidFill>
                  <a:srgbClr val="000000"/>
                </a:solidFill>
                <a:effectLst/>
                <a:latin typeface="Arial" panose="020B0604020202020204" pitchFamily="34" charset="0"/>
              </a:rPr>
              <a:t>ART </a:t>
            </a:r>
            <a:r>
              <a:rPr lang="en-US" sz="1800" b="0" i="0" u="none" strike="noStrike" dirty="0">
                <a:solidFill>
                  <a:srgbClr val="000000"/>
                </a:solidFill>
                <a:effectLst/>
                <a:latin typeface="Arial" panose="020B0604020202020204" pitchFamily="34" charset="0"/>
              </a:rPr>
              <a:t>and how you intend to incorporate </a:t>
            </a:r>
            <a:r>
              <a:rPr lang="en-US" sz="1800" b="0" i="1" u="none" strike="noStrike" dirty="0">
                <a:solidFill>
                  <a:srgbClr val="000000"/>
                </a:solidFill>
                <a:effectLst/>
                <a:latin typeface="Arial" panose="020B0604020202020204" pitchFamily="34" charset="0"/>
              </a:rPr>
              <a:t>ART</a:t>
            </a:r>
            <a:r>
              <a:rPr lang="en-US" sz="1800" b="0" i="0" u="none" strike="noStrike" dirty="0">
                <a:solidFill>
                  <a:srgbClr val="000000"/>
                </a:solidFill>
                <a:effectLst/>
                <a:latin typeface="Arial" panose="020B0604020202020204" pitchFamily="34" charset="0"/>
              </a:rPr>
              <a:t> into your practice.</a:t>
            </a:r>
            <a:endParaRPr lang="en-US" b="0" dirty="0">
              <a:effectLst/>
            </a:endParaRPr>
          </a:p>
          <a:p>
            <a:br>
              <a:rPr lang="en-US" b="0" dirty="0">
                <a:effectLst/>
              </a:rPr>
            </a:br>
            <a:r>
              <a:rPr lang="en-US" sz="1800" b="1" i="0" u="none" strike="noStrike" dirty="0">
                <a:solidFill>
                  <a:srgbClr val="000000"/>
                </a:solidFill>
                <a:effectLst/>
                <a:latin typeface="Arial" panose="020B0604020202020204" pitchFamily="34" charset="0"/>
              </a:rPr>
              <a:t>DO:</a:t>
            </a:r>
            <a:r>
              <a:rPr lang="en-US" sz="1800" b="0" i="0" u="none" strike="noStrike" dirty="0">
                <a:solidFill>
                  <a:srgbClr val="000000"/>
                </a:solidFill>
                <a:effectLst/>
                <a:latin typeface="Arial" panose="020B0604020202020204" pitchFamily="34" charset="0"/>
              </a:rPr>
              <a:t>  allow trainees to introduce themselves</a:t>
            </a:r>
            <a:endParaRPr lang="en-US" dirty="0"/>
          </a:p>
        </p:txBody>
      </p:sp>
      <p:sp>
        <p:nvSpPr>
          <p:cNvPr id="4" name="Slide Number Placeholder 3"/>
          <p:cNvSpPr>
            <a:spLocks noGrp="1"/>
          </p:cNvSpPr>
          <p:nvPr>
            <p:ph type="sldNum" sz="quarter" idx="5"/>
          </p:nvPr>
        </p:nvSpPr>
        <p:spPr/>
        <p:txBody>
          <a:bodyPr/>
          <a:lstStyle/>
          <a:p>
            <a:fld id="{61CDD900-1BAC-4BAB-93FB-BE582A691FF1}" type="slidenum">
              <a:rPr lang="en-US" smtClean="0"/>
              <a:t>3</a:t>
            </a:fld>
            <a:endParaRPr lang="en-US"/>
          </a:p>
        </p:txBody>
      </p:sp>
    </p:spTree>
    <p:extLst>
      <p:ext uri="{BB962C8B-B14F-4D97-AF65-F5344CB8AC3E}">
        <p14:creationId xmlns:p14="http://schemas.microsoft.com/office/powerpoint/2010/main" val="154260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Our suggestions are just to open up the realm of possibility for the client, not to lead them. </a:t>
            </a:r>
          </a:p>
          <a:p>
            <a:r>
              <a:rPr lang="en-US" sz="1800" dirty="0"/>
              <a:t>Remember, as good as they make their “Director” scene is as good as they will feel as their body matches their good sensations to what is happening in their scene. Make suggestions that help the client to move forward and think about the client’s needs for the session.</a:t>
            </a:r>
          </a:p>
          <a:p>
            <a:r>
              <a:rPr lang="en-US" sz="1800" dirty="0"/>
              <a:t> We get two chances to have the client make a good scene. The Reinforcing of the scene after you eliminate images from view is their second opportunity to put in good images. You can let the client know they are creating a good dream that can aid them with their problem. Make your suggestions  when possible are comical or fun to break through the trauma. Humor is the opposite of trauma.</a:t>
            </a:r>
          </a:p>
        </p:txBody>
      </p:sp>
      <p:sp>
        <p:nvSpPr>
          <p:cNvPr id="4" name="Slide Number Placeholder 3"/>
          <p:cNvSpPr>
            <a:spLocks noGrp="1"/>
          </p:cNvSpPr>
          <p:nvPr>
            <p:ph type="sldNum" sz="quarter" idx="10"/>
          </p:nvPr>
        </p:nvSpPr>
        <p:spPr/>
        <p:txBody>
          <a:bodyPr/>
          <a:lstStyle/>
          <a:p>
            <a:fld id="{1BF34E89-30C1-4083-AF04-C7E45857EA74}" type="slidenum">
              <a:rPr lang="en-US" smtClean="0"/>
              <a:t>13</a:t>
            </a:fld>
            <a:endParaRPr lang="en-US"/>
          </a:p>
        </p:txBody>
      </p:sp>
    </p:spTree>
    <p:extLst>
      <p:ext uri="{BB962C8B-B14F-4D97-AF65-F5344CB8AC3E}">
        <p14:creationId xmlns:p14="http://schemas.microsoft.com/office/powerpoint/2010/main" val="117169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More stores. You can get anything there.</a:t>
            </a:r>
          </a:p>
        </p:txBody>
      </p:sp>
      <p:sp>
        <p:nvSpPr>
          <p:cNvPr id="4" name="Slide Number Placeholder 3"/>
          <p:cNvSpPr>
            <a:spLocks noGrp="1"/>
          </p:cNvSpPr>
          <p:nvPr>
            <p:ph type="sldNum" sz="quarter" idx="10"/>
          </p:nvPr>
        </p:nvSpPr>
        <p:spPr/>
        <p:txBody>
          <a:bodyPr/>
          <a:lstStyle/>
          <a:p>
            <a:fld id="{1BF34E89-30C1-4083-AF04-C7E45857EA74}" type="slidenum">
              <a:rPr lang="en-US" smtClean="0"/>
              <a:t>52</a:t>
            </a:fld>
            <a:endParaRPr lang="en-US"/>
          </a:p>
        </p:txBody>
      </p:sp>
    </p:spTree>
    <p:extLst>
      <p:ext uri="{BB962C8B-B14F-4D97-AF65-F5344CB8AC3E}">
        <p14:creationId xmlns:p14="http://schemas.microsoft.com/office/powerpoint/2010/main" val="3945618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96C7-EEB4-4F4B-50FE-DB02EB31D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33BE5E-0C56-6367-35BB-FB07F4AEDB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13943-B79A-AE14-474C-20C62B39D6CD}"/>
              </a:ext>
            </a:extLst>
          </p:cNvPr>
          <p:cNvSpPr>
            <a:spLocks noGrp="1"/>
          </p:cNvSpPr>
          <p:nvPr>
            <p:ph type="body" idx="1"/>
          </p:nvPr>
        </p:nvSpPr>
        <p:spPr/>
        <p:txBody>
          <a:bodyPr/>
          <a:lstStyle/>
          <a:p>
            <a:r>
              <a:rPr lang="en-US" dirty="0"/>
              <a:t>Need to determine what to say about this and/or where to include it</a:t>
            </a:r>
          </a:p>
        </p:txBody>
      </p:sp>
      <p:sp>
        <p:nvSpPr>
          <p:cNvPr id="4" name="Slide Number Placeholder 3">
            <a:extLst>
              <a:ext uri="{FF2B5EF4-FFF2-40B4-BE49-F238E27FC236}">
                <a16:creationId xmlns:a16="http://schemas.microsoft.com/office/drawing/2014/main" id="{49433803-3907-30C7-29C5-E27A18B0D4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DD900-1BAC-4BAB-93FB-BE582A691F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5151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pixabay.com/en/creative-the-text-of-the-design-2734399/"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4.xml"/><Relationship Id="rId7" Type="http://schemas.openxmlformats.org/officeDocument/2006/relationships/image" Target="../media/image2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flickr.com/photos/bo47/9987453566"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www.onlyinyourstate.com/florida/wine-and-dinner-train-fl/" TargetMode="External"/><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50.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hyperlink" Target="http://www.is-art.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11" r="10" b="-1"/>
          <a:stretch>
            <a:fillRect/>
          </a:stretch>
        </p:blipFill>
        <p:spPr bwMode="auto">
          <a:xfrm>
            <a:off x="1143" y="10"/>
            <a:ext cx="9141714"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62" name="Freeform: Shape 2056">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752" y="875758"/>
            <a:ext cx="3914914" cy="510953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59" name="Freeform: Shape 2058">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89" y="673591"/>
            <a:ext cx="4174435" cy="54154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1" name="Freeform: Shape 2060">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00" y="1041621"/>
            <a:ext cx="3715024" cy="480152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Title 1"/>
          <p:cNvSpPr>
            <a:spLocks noGrp="1"/>
          </p:cNvSpPr>
          <p:nvPr>
            <p:ph type="title"/>
          </p:nvPr>
        </p:nvSpPr>
        <p:spPr>
          <a:xfrm>
            <a:off x="644172" y="2049517"/>
            <a:ext cx="3982623" cy="2512395"/>
          </a:xfrm>
        </p:spPr>
        <p:txBody>
          <a:bodyPr vert="horz" lIns="91440" tIns="45720" rIns="91440" bIns="45720" rtlCol="0" anchor="b">
            <a:normAutofit/>
          </a:bodyPr>
          <a:lstStyle/>
          <a:p>
            <a:pPr>
              <a:lnSpc>
                <a:spcPct val="90000"/>
              </a:lnSpc>
            </a:pPr>
            <a:r>
              <a:rPr lang="en-US" sz="2400" dirty="0">
                <a:solidFill>
                  <a:schemeClr val="tx1">
                    <a:lumMod val="75000"/>
                    <a:lumOff val="25000"/>
                  </a:schemeClr>
                </a:solidFill>
              </a:rPr>
              <a:t>ACCELERATED RESOLUTION THERAPY</a:t>
            </a:r>
            <a:br>
              <a:rPr lang="en-US" sz="2400" dirty="0">
                <a:solidFill>
                  <a:schemeClr val="tx1">
                    <a:lumMod val="75000"/>
                    <a:lumOff val="25000"/>
                  </a:schemeClr>
                </a:solidFill>
              </a:rPr>
            </a:br>
            <a:br>
              <a:rPr lang="en-US" sz="1500" dirty="0">
                <a:solidFill>
                  <a:schemeClr val="tx1">
                    <a:lumMod val="75000"/>
                    <a:lumOff val="25000"/>
                  </a:schemeClr>
                </a:solidFill>
              </a:rPr>
            </a:br>
            <a:r>
              <a:rPr lang="en-US" sz="2000" dirty="0">
                <a:solidFill>
                  <a:schemeClr val="tx1">
                    <a:lumMod val="75000"/>
                    <a:lumOff val="25000"/>
                  </a:schemeClr>
                </a:solidFill>
              </a:rPr>
              <a:t>BASIC ART TRAINING</a:t>
            </a:r>
            <a:br>
              <a:rPr lang="en-US" sz="1500" dirty="0">
                <a:solidFill>
                  <a:schemeClr val="tx1">
                    <a:lumMod val="75000"/>
                    <a:lumOff val="25000"/>
                  </a:schemeClr>
                </a:solidFill>
              </a:rPr>
            </a:br>
            <a:r>
              <a:rPr lang="en-US" sz="2000" i="1" dirty="0">
                <a:solidFill>
                  <a:schemeClr val="tx1">
                    <a:lumMod val="75000"/>
                    <a:lumOff val="25000"/>
                  </a:schemeClr>
                </a:solidFill>
              </a:rPr>
              <a:t>Laney Rosenzweig, Developer</a:t>
            </a:r>
            <a:br>
              <a:rPr lang="en-US" sz="1500" dirty="0">
                <a:solidFill>
                  <a:schemeClr val="tx1">
                    <a:lumMod val="75000"/>
                    <a:lumOff val="25000"/>
                  </a:schemeClr>
                </a:solidFill>
              </a:rPr>
            </a:br>
            <a:br>
              <a:rPr lang="en-US" sz="1500" dirty="0">
                <a:solidFill>
                  <a:schemeClr val="tx1">
                    <a:lumMod val="75000"/>
                    <a:lumOff val="25000"/>
                  </a:schemeClr>
                </a:solidFill>
              </a:rPr>
            </a:br>
            <a:r>
              <a:rPr lang="en-US" sz="1600" dirty="0">
                <a:solidFill>
                  <a:schemeClr val="tx1">
                    <a:lumMod val="75000"/>
                    <a:lumOff val="25000"/>
                  </a:schemeClr>
                </a:solidFill>
              </a:rPr>
              <a:t>The ART of Rapid Recovery</a:t>
            </a:r>
            <a:br>
              <a:rPr lang="en-US" sz="1500" dirty="0">
                <a:solidFill>
                  <a:schemeClr val="tx1">
                    <a:lumMod val="75000"/>
                    <a:lumOff val="25000"/>
                  </a:schemeClr>
                </a:solidFill>
              </a:rPr>
            </a:br>
            <a:endParaRPr lang="en-US" sz="2400" dirty="0">
              <a:solidFill>
                <a:schemeClr val="tx1">
                  <a:lumMod val="75000"/>
                  <a:lumOff val="25000"/>
                </a:schemeClr>
              </a:solidFill>
            </a:endParaRPr>
          </a:p>
        </p:txBody>
      </p:sp>
    </p:spTree>
    <p:extLst>
      <p:ext uri="{BB962C8B-B14F-4D97-AF65-F5344CB8AC3E}">
        <p14:creationId xmlns:p14="http://schemas.microsoft.com/office/powerpoint/2010/main" val="69571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EC41-4A39-EA4D-5FCA-0CBB98726E96}"/>
              </a:ext>
            </a:extLst>
          </p:cNvPr>
          <p:cNvSpPr>
            <a:spLocks noGrp="1"/>
          </p:cNvSpPr>
          <p:nvPr>
            <p:ph type="title"/>
          </p:nvPr>
        </p:nvSpPr>
        <p:spPr/>
        <p:txBody>
          <a:bodyPr>
            <a:normAutofit/>
          </a:bodyPr>
          <a:lstStyle/>
          <a:p>
            <a:r>
              <a:rPr lang="en-US" dirty="0"/>
              <a:t>Eye Movements (EMs) </a:t>
            </a:r>
          </a:p>
        </p:txBody>
      </p:sp>
      <p:sp>
        <p:nvSpPr>
          <p:cNvPr id="3" name="Content Placeholder 2">
            <a:extLst>
              <a:ext uri="{FF2B5EF4-FFF2-40B4-BE49-F238E27FC236}">
                <a16:creationId xmlns:a16="http://schemas.microsoft.com/office/drawing/2014/main" id="{66778791-B1E8-48B3-ACAA-749ACC24DB6F}"/>
              </a:ext>
            </a:extLst>
          </p:cNvPr>
          <p:cNvSpPr>
            <a:spLocks noGrp="1"/>
          </p:cNvSpPr>
          <p:nvPr>
            <p:ph idx="1"/>
          </p:nvPr>
        </p:nvSpPr>
        <p:spPr/>
        <p:txBody>
          <a:bodyPr/>
          <a:lstStyle/>
          <a:p>
            <a:r>
              <a:rPr lang="en-US" dirty="0"/>
              <a:t>Smooth pursuit lateral eye movements</a:t>
            </a:r>
          </a:p>
          <a:p>
            <a:r>
              <a:rPr lang="en-US" dirty="0"/>
              <a:t>Keep hand / guiding device at eye level</a:t>
            </a:r>
          </a:p>
          <a:p>
            <a:r>
              <a:rPr lang="en-US" dirty="0"/>
              <a:t>No windshield wiper movements</a:t>
            </a:r>
          </a:p>
          <a:p>
            <a:r>
              <a:rPr lang="en-US" dirty="0"/>
              <a:t>Set of 40</a:t>
            </a:r>
          </a:p>
          <a:p>
            <a:r>
              <a:rPr lang="en-US" dirty="0"/>
              <a:t>As fast as client can tolerate – the faster the better</a:t>
            </a:r>
          </a:p>
          <a:p>
            <a:pPr marL="0" indent="0">
              <a:buNone/>
            </a:pPr>
            <a:endParaRPr lang="en-US" dirty="0"/>
          </a:p>
          <a:p>
            <a:endParaRPr lang="en-US" dirty="0"/>
          </a:p>
        </p:txBody>
      </p:sp>
    </p:spTree>
    <p:extLst>
      <p:ext uri="{BB962C8B-B14F-4D97-AF65-F5344CB8AC3E}">
        <p14:creationId xmlns:p14="http://schemas.microsoft.com/office/powerpoint/2010/main" val="3207467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C2CD-583C-606B-F9FB-75FA3A720B5E}"/>
              </a:ext>
            </a:extLst>
          </p:cNvPr>
          <p:cNvSpPr>
            <a:spLocks noGrp="1"/>
          </p:cNvSpPr>
          <p:nvPr>
            <p:ph type="title"/>
          </p:nvPr>
        </p:nvSpPr>
        <p:spPr/>
        <p:txBody>
          <a:bodyPr/>
          <a:lstStyle/>
          <a:p>
            <a:r>
              <a:rPr lang="en-US" dirty="0"/>
              <a:t>Moving Sensations</a:t>
            </a:r>
          </a:p>
        </p:txBody>
      </p:sp>
      <p:sp>
        <p:nvSpPr>
          <p:cNvPr id="3" name="Content Placeholder 2">
            <a:extLst>
              <a:ext uri="{FF2B5EF4-FFF2-40B4-BE49-F238E27FC236}">
                <a16:creationId xmlns:a16="http://schemas.microsoft.com/office/drawing/2014/main" id="{5C0A4C23-FF31-7796-BF9B-B424F29D0CCC}"/>
              </a:ext>
            </a:extLst>
          </p:cNvPr>
          <p:cNvSpPr>
            <a:spLocks noGrp="1"/>
          </p:cNvSpPr>
          <p:nvPr>
            <p:ph idx="1"/>
          </p:nvPr>
        </p:nvSpPr>
        <p:spPr/>
        <p:txBody>
          <a:bodyPr/>
          <a:lstStyle/>
          <a:p>
            <a:r>
              <a:rPr lang="en-US" dirty="0"/>
              <a:t>Multiple techniques with EMs</a:t>
            </a:r>
          </a:p>
          <a:p>
            <a:pPr lvl="1">
              <a:buFont typeface="Arial" panose="020B0604020202020204" pitchFamily="34" charset="0"/>
              <a:buChar char="•"/>
            </a:pPr>
            <a:r>
              <a:rPr lang="en-US" dirty="0"/>
              <a:t>Notice that _____ sensation</a:t>
            </a:r>
          </a:p>
          <a:p>
            <a:pPr lvl="1">
              <a:buFont typeface="Arial" panose="020B0604020202020204" pitchFamily="34" charset="0"/>
              <a:buChar char="•"/>
            </a:pPr>
            <a:r>
              <a:rPr lang="en-US" dirty="0"/>
              <a:t>Tools: shower, vacuum, massage, etc.</a:t>
            </a:r>
          </a:p>
          <a:p>
            <a:pPr lvl="1">
              <a:buFont typeface="Arial" panose="020B0604020202020204" pitchFamily="34" charset="0"/>
              <a:buChar char="•"/>
            </a:pPr>
            <a:r>
              <a:rPr lang="en-US" dirty="0"/>
              <a:t>Word Play: ___ it out, it over, or it away</a:t>
            </a:r>
          </a:p>
          <a:p>
            <a:pPr lvl="1">
              <a:buFont typeface="Arial" panose="020B0604020202020204" pitchFamily="34" charset="0"/>
              <a:buChar char="•"/>
            </a:pPr>
            <a:r>
              <a:rPr lang="en-US" dirty="0"/>
              <a:t>Script for Difficult /Stubborn Sensations</a:t>
            </a:r>
          </a:p>
          <a:p>
            <a:pPr lvl="2"/>
            <a:r>
              <a:rPr lang="en-US" dirty="0"/>
              <a:t>Uses image to change sensation</a:t>
            </a:r>
          </a:p>
        </p:txBody>
      </p:sp>
    </p:spTree>
    <p:extLst>
      <p:ext uri="{BB962C8B-B14F-4D97-AF65-F5344CB8AC3E}">
        <p14:creationId xmlns:p14="http://schemas.microsoft.com/office/powerpoint/2010/main" val="261122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573119F-8327-9119-4E6F-8A45E49757E9}"/>
              </a:ext>
            </a:extLst>
          </p:cNvPr>
          <p:cNvSpPr>
            <a:spLocks noGrp="1"/>
          </p:cNvSpPr>
          <p:nvPr>
            <p:ph type="title"/>
          </p:nvPr>
        </p:nvSpPr>
        <p:spPr>
          <a:xfrm>
            <a:off x="182182" y="1598246"/>
            <a:ext cx="3470032" cy="5122985"/>
          </a:xfrm>
        </p:spPr>
        <p:txBody>
          <a:bodyPr vert="horz" lIns="91440" tIns="45720" rIns="91440" bIns="45720" rtlCol="0" anchor="t">
            <a:normAutofit/>
          </a:bodyPr>
          <a:lstStyle/>
          <a:p>
            <a:pPr algn="r">
              <a:lnSpc>
                <a:spcPct val="90000"/>
              </a:lnSpc>
            </a:pPr>
            <a:r>
              <a:rPr lang="en-US" sz="7000" kern="1200">
                <a:solidFill>
                  <a:srgbClr val="FFFFFF"/>
                </a:solidFill>
                <a:latin typeface="+mj-lt"/>
                <a:ea typeface="+mj-ea"/>
                <a:cs typeface="+mj-cs"/>
              </a:rPr>
              <a:t>Working with IMAGES</a:t>
            </a:r>
          </a:p>
        </p:txBody>
      </p:sp>
      <p:sp>
        <p:nvSpPr>
          <p:cNvPr id="4" name="TextBox 3">
            <a:extLst>
              <a:ext uri="{FF2B5EF4-FFF2-40B4-BE49-F238E27FC236}">
                <a16:creationId xmlns:a16="http://schemas.microsoft.com/office/drawing/2014/main" id="{A0402A88-0C43-B99E-C7B1-E5E32BB86730}"/>
              </a:ext>
            </a:extLst>
          </p:cNvPr>
          <p:cNvSpPr txBox="1"/>
          <p:nvPr/>
        </p:nvSpPr>
        <p:spPr>
          <a:xfrm>
            <a:off x="4344745" y="1590840"/>
            <a:ext cx="4254132" cy="5095221"/>
          </a:xfrm>
          <a:prstGeom prst="rect">
            <a:avLst/>
          </a:prstGeom>
        </p:spPr>
        <p:txBody>
          <a:bodyPr vert="horz" lIns="91440" tIns="45720" rIns="91440" bIns="45720" rtlCol="0">
            <a:normAutofit/>
          </a:bodyPr>
          <a:lstStyle/>
          <a:p>
            <a:pPr>
              <a:lnSpc>
                <a:spcPct val="90000"/>
              </a:lnSpc>
              <a:spcBef>
                <a:spcPts val="1000"/>
              </a:spcBef>
            </a:pPr>
            <a:r>
              <a:rPr lang="en-US" sz="3800" kern="1200">
                <a:solidFill>
                  <a:srgbClr val="FFFFFF"/>
                </a:solidFill>
                <a:latin typeface="+mn-lt"/>
                <a:ea typeface="+mn-ea"/>
                <a:cs typeface="+mn-cs"/>
              </a:rPr>
              <a:t>JUST LIKE A DREAM</a:t>
            </a:r>
          </a:p>
        </p:txBody>
      </p:sp>
      <p:cxnSp>
        <p:nvCxnSpPr>
          <p:cNvPr id="69" name="Straight Connector 6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491"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039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AE6CA01B-0DEB-4E9A-9768-B728DA42C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504" y="802955"/>
            <a:ext cx="4738986" cy="1102045"/>
          </a:xfrm>
        </p:spPr>
        <p:txBody>
          <a:bodyPr anchor="b">
            <a:normAutofit/>
          </a:bodyPr>
          <a:lstStyle/>
          <a:p>
            <a:r>
              <a:rPr lang="en-US" dirty="0">
                <a:solidFill>
                  <a:schemeClr val="tx2"/>
                </a:solidFill>
              </a:rPr>
              <a:t>Creativity</a:t>
            </a:r>
          </a:p>
        </p:txBody>
      </p:sp>
      <p:grpSp>
        <p:nvGrpSpPr>
          <p:cNvPr id="1034" name="Group 1033">
            <a:extLst>
              <a:ext uri="{FF2B5EF4-FFF2-40B4-BE49-F238E27FC236}">
                <a16:creationId xmlns:a16="http://schemas.microsoft.com/office/drawing/2014/main" id="{A57D8C8E-634E-4E83-9657-225A4DFE47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155"/>
            <a:ext cx="1886211" cy="2174333"/>
            <a:chOff x="-305" y="-4155"/>
            <a:chExt cx="2514948" cy="2174333"/>
          </a:xfrm>
        </p:grpSpPr>
        <p:sp>
          <p:nvSpPr>
            <p:cNvPr id="1035" name="Freeform: Shape 1034">
              <a:extLst>
                <a:ext uri="{FF2B5EF4-FFF2-40B4-BE49-F238E27FC236}">
                  <a16:creationId xmlns:a16="http://schemas.microsoft.com/office/drawing/2014/main" id="{9D5D1578-BE90-4A7E-9856-BB4025E5A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Freeform: Shape 1035">
              <a:extLst>
                <a:ext uri="{FF2B5EF4-FFF2-40B4-BE49-F238E27FC236}">
                  <a16:creationId xmlns:a16="http://schemas.microsoft.com/office/drawing/2014/main" id="{18ADDDE1-EC05-4BE5-9866-89714E0B7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0A118A52-E1FF-455C-B1A1-1CF50EE0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38" name="Freeform: Shape 1037">
              <a:extLst>
                <a:ext uri="{FF2B5EF4-FFF2-40B4-BE49-F238E27FC236}">
                  <a16:creationId xmlns:a16="http://schemas.microsoft.com/office/drawing/2014/main" id="{30E1677B-677B-48F1-971D-9E7F3CA51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28187" y="451945"/>
            <a:ext cx="2466998" cy="190631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03503" y="2421682"/>
            <a:ext cx="4709475" cy="3639289"/>
          </a:xfrm>
        </p:spPr>
        <p:txBody>
          <a:bodyPr anchor="ctr">
            <a:normAutofit/>
          </a:bodyPr>
          <a:lstStyle/>
          <a:p>
            <a:pPr marL="0" indent="0">
              <a:buNone/>
            </a:pPr>
            <a:r>
              <a:rPr lang="en-US" sz="3600" dirty="0">
                <a:solidFill>
                  <a:schemeClr val="tx2"/>
                </a:solidFill>
              </a:rPr>
              <a:t>Think outside the box for suggestions – anything is possible using “dream language” </a:t>
            </a:r>
          </a:p>
          <a:p>
            <a:pPr marL="0" indent="0">
              <a:buNone/>
            </a:pPr>
            <a:endParaRPr lang="en-US" sz="1600" dirty="0">
              <a:solidFill>
                <a:schemeClr val="tx2"/>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27902" y="2810207"/>
            <a:ext cx="2467567" cy="190631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p:blipFill>
        <p:spPr bwMode="auto">
          <a:xfrm>
            <a:off x="6046075" y="4800600"/>
            <a:ext cx="2831220" cy="16845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146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D39B19-BFCB-E173-C00A-C927B2DA2DFC}"/>
              </a:ext>
            </a:extLst>
          </p:cNvPr>
          <p:cNvSpPr>
            <a:spLocks noGrp="1"/>
          </p:cNvSpPr>
          <p:nvPr>
            <p:ph type="title"/>
          </p:nvPr>
        </p:nvSpPr>
        <p:spPr>
          <a:xfrm>
            <a:off x="533400" y="381001"/>
            <a:ext cx="4724399" cy="990600"/>
          </a:xfrm>
        </p:spPr>
        <p:txBody>
          <a:bodyPr anchor="b">
            <a:normAutofit/>
          </a:bodyPr>
          <a:lstStyle/>
          <a:p>
            <a:r>
              <a:rPr lang="en-US" sz="3500" dirty="0"/>
              <a:t>ART’s IMAGINARY Tools</a:t>
            </a:r>
          </a:p>
        </p:txBody>
      </p:sp>
      <p:sp>
        <p:nvSpPr>
          <p:cNvPr id="3" name="Content Placeholder 2">
            <a:extLst>
              <a:ext uri="{FF2B5EF4-FFF2-40B4-BE49-F238E27FC236}">
                <a16:creationId xmlns:a16="http://schemas.microsoft.com/office/drawing/2014/main" id="{1BD661C1-5CDF-450B-D3FF-623CD90C4F29}"/>
              </a:ext>
            </a:extLst>
          </p:cNvPr>
          <p:cNvSpPr>
            <a:spLocks noGrp="1"/>
          </p:cNvSpPr>
          <p:nvPr>
            <p:ph idx="1"/>
          </p:nvPr>
        </p:nvSpPr>
        <p:spPr>
          <a:xfrm>
            <a:off x="609600" y="1524000"/>
            <a:ext cx="4399107" cy="4264577"/>
          </a:xfrm>
        </p:spPr>
        <p:txBody>
          <a:bodyPr anchor="t">
            <a:normAutofit fontScale="92500"/>
          </a:bodyPr>
          <a:lstStyle/>
          <a:p>
            <a:pPr marL="0" marR="0" lvl="0" indent="0" defTabSz="914400" rtl="0" eaLnBrk="1" fontAlgn="auto" latinLnBrk="0" hangingPunct="1">
              <a:spcBef>
                <a:spcPct val="20000"/>
              </a:spcBef>
              <a:spcAft>
                <a:spcPts val="0"/>
              </a:spcAft>
              <a:buClrTx/>
              <a:buSzTx/>
              <a:buFont typeface="Arial" pitchFamily="34" charset="0"/>
              <a:buNone/>
              <a:tabLst/>
              <a:defRPr/>
            </a:pPr>
            <a:r>
              <a:rPr lang="en-US" sz="2400" dirty="0">
                <a:latin typeface="Calibri"/>
              </a:rPr>
              <a:t>Suggest</a:t>
            </a:r>
            <a:r>
              <a:rPr kumimoji="0" lang="en-US" sz="2400" b="0" i="0" u="none" strike="noStrike" kern="1200" cap="none" spc="0" normalizeH="0" baseline="0" noProof="0" dirty="0">
                <a:ln>
                  <a:noFill/>
                </a:ln>
                <a:effectLst/>
                <a:uLnTx/>
                <a:uFillTx/>
                <a:latin typeface="Calibri"/>
                <a:ea typeface="+mn-ea"/>
                <a:cs typeface="+mn-cs"/>
              </a:rPr>
              <a:t> tools: </a:t>
            </a:r>
            <a:r>
              <a:rPr lang="en-US" sz="2400" dirty="0">
                <a:latin typeface="Calibri"/>
              </a:rPr>
              <a:t>A</a:t>
            </a:r>
            <a:r>
              <a:rPr kumimoji="0" lang="en-US" sz="2400" b="0" i="0" u="none" strike="noStrike" kern="1200" cap="none" spc="0" normalizeH="0" baseline="0" noProof="0" dirty="0" err="1">
                <a:ln>
                  <a:noFill/>
                </a:ln>
                <a:effectLst/>
                <a:uLnTx/>
                <a:uFillTx/>
                <a:latin typeface="Calibri"/>
                <a:ea typeface="+mn-ea"/>
                <a:cs typeface="+mn-cs"/>
              </a:rPr>
              <a:t>dding</a:t>
            </a:r>
            <a:r>
              <a:rPr kumimoji="0" lang="en-US" sz="2400" b="0" i="0" u="none" strike="noStrike" kern="1200" cap="none" spc="0" normalizeH="0" baseline="0" noProof="0" dirty="0">
                <a:ln>
                  <a:noFill/>
                </a:ln>
                <a:effectLst/>
                <a:uLnTx/>
                <a:uFillTx/>
                <a:latin typeface="Calibri"/>
                <a:ea typeface="+mn-ea"/>
                <a:cs typeface="+mn-cs"/>
              </a:rPr>
              <a:t> an imaginary tool to the Basic protocol.</a:t>
            </a:r>
          </a:p>
          <a:p>
            <a:pPr marL="0" marR="0" lvl="0" indent="0" defTabSz="914400" rtl="0" eaLnBrk="1" fontAlgn="auto" latinLnBrk="0" hangingPunct="1">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effectLst/>
                <a:uLnTx/>
                <a:uFillTx/>
                <a:latin typeface="Calibri"/>
                <a:ea typeface="+mn-ea"/>
                <a:cs typeface="+mn-cs"/>
              </a:rPr>
              <a:t>What does the client need to resolve the issue?</a:t>
            </a:r>
          </a:p>
          <a:p>
            <a:pPr marL="342900" marR="0" lvl="0" indent="-342900" defTabSz="914400" rtl="0" eaLnBrk="1" fontAlgn="auto" latinLnBrk="0" hangingPunct="1">
              <a:spcBef>
                <a:spcPct val="20000"/>
              </a:spcBef>
              <a:spcAft>
                <a:spcPts val="0"/>
              </a:spcAft>
              <a:buClrTx/>
              <a:buSzTx/>
              <a:buFont typeface="Arial" charset="0"/>
              <a:buChar char="•"/>
              <a:tabLst/>
              <a:defRPr/>
            </a:pPr>
            <a:r>
              <a:rPr kumimoji="0" lang="en-US" sz="2400" b="0" i="0" u="none" strike="noStrike" kern="1200" cap="none" spc="0" normalizeH="0" baseline="0" noProof="0" dirty="0">
                <a:ln>
                  <a:noFill/>
                </a:ln>
                <a:effectLst/>
                <a:uLnTx/>
                <a:uFillTx/>
                <a:latin typeface="Calibri"/>
                <a:ea typeface="+mn-ea"/>
                <a:cs typeface="+mn-cs"/>
              </a:rPr>
              <a:t>Anger – to speak their mind (offer a megaphone)</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effectLst/>
                <a:uLnTx/>
                <a:uFillTx/>
                <a:latin typeface="Calibri"/>
                <a:ea typeface="+mn-ea"/>
                <a:cs typeface="+mn-cs"/>
              </a:rPr>
              <a:t>Shower — to shower off shame</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effectLst/>
                <a:uLnTx/>
                <a:uFillTx/>
                <a:latin typeface="Calibri"/>
                <a:ea typeface="+mn-ea"/>
                <a:cs typeface="+mn-cs"/>
              </a:rPr>
              <a:t>A </a:t>
            </a:r>
            <a:r>
              <a:rPr lang="en-US" sz="2400" dirty="0">
                <a:latin typeface="Calibri"/>
              </a:rPr>
              <a:t>river</a:t>
            </a:r>
            <a:r>
              <a:rPr kumimoji="0" lang="en-US" sz="2400" b="0" i="0" u="none" strike="noStrike" kern="1200" cap="none" spc="0" normalizeH="0" baseline="0" noProof="0" dirty="0">
                <a:ln>
                  <a:noFill/>
                </a:ln>
                <a:effectLst/>
                <a:uLnTx/>
                <a:uFillTx/>
                <a:latin typeface="Calibri"/>
                <a:ea typeface="+mn-ea"/>
                <a:cs typeface="+mn-cs"/>
              </a:rPr>
              <a:t> — to release tears into </a:t>
            </a:r>
            <a:r>
              <a:rPr lang="en-US" sz="2400" dirty="0">
                <a:latin typeface="Calibri"/>
              </a:rPr>
              <a:t>the river</a:t>
            </a:r>
            <a:r>
              <a:rPr kumimoji="0" lang="en-US" sz="2400" b="0" i="0" u="none" strike="noStrike" kern="1200" cap="none" spc="0" normalizeH="0" baseline="0" noProof="0" dirty="0">
                <a:ln>
                  <a:noFill/>
                </a:ln>
                <a:effectLst/>
                <a:uLnTx/>
                <a:uFillTx/>
                <a:latin typeface="Calibri"/>
                <a:ea typeface="+mn-ea"/>
                <a:cs typeface="+mn-cs"/>
              </a:rPr>
              <a:t> let them float downstream</a:t>
            </a:r>
          </a:p>
          <a:p>
            <a:endParaRPr lang="en-US" sz="1700"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wood type word on a wood surface&#10;&#10;Description automatically generated">
            <a:extLst>
              <a:ext uri="{FF2B5EF4-FFF2-40B4-BE49-F238E27FC236}">
                <a16:creationId xmlns:a16="http://schemas.microsoft.com/office/drawing/2014/main" id="{D20415BF-84BE-9E5C-2E2C-0F45B10F75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6975" y="2401011"/>
            <a:ext cx="3127897" cy="2087871"/>
          </a:xfrm>
          <a:prstGeom prst="rect">
            <a:avLst/>
          </a:prstGeom>
        </p:spPr>
      </p:pic>
    </p:spTree>
    <p:extLst>
      <p:ext uri="{BB962C8B-B14F-4D97-AF65-F5344CB8AC3E}">
        <p14:creationId xmlns:p14="http://schemas.microsoft.com/office/powerpoint/2010/main" val="2069056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57189"/>
            <a:ext cx="3124200" cy="4184095"/>
          </a:xfrm>
        </p:spPr>
        <p:txBody>
          <a:bodyPr>
            <a:normAutofit fontScale="90000"/>
          </a:bodyPr>
          <a:lstStyle/>
          <a:p>
            <a:pPr marL="0" lvl="0" indent="0" algn="l" defTabSz="533400">
              <a:lnSpc>
                <a:spcPct val="90000"/>
              </a:lnSpc>
              <a:spcBef>
                <a:spcPct val="0"/>
              </a:spcBef>
              <a:spcAft>
                <a:spcPct val="35000"/>
              </a:spcAft>
              <a:buNone/>
            </a:pPr>
            <a:r>
              <a:rPr lang="en-US" sz="3200" dirty="0"/>
              <a:t>Idioms or Proverbs and ART</a:t>
            </a:r>
            <a:br>
              <a:rPr lang="en-US" sz="3200" b="1" i="1" dirty="0"/>
            </a:br>
            <a:br>
              <a:rPr lang="en-US" sz="3200" dirty="0"/>
            </a:br>
            <a:r>
              <a:rPr lang="en-US" sz="2800" dirty="0"/>
              <a:t>A group of words that has a metaphorical meaning accepted in common language</a:t>
            </a:r>
            <a:br>
              <a:rPr lang="en-US" sz="2800" dirty="0"/>
            </a:br>
            <a:br>
              <a:rPr lang="en-US" sz="2800" dirty="0"/>
            </a:br>
            <a:br>
              <a:rPr lang="en-US" sz="1800" kern="1200" dirty="0">
                <a:solidFill>
                  <a:schemeClr val="tx1"/>
                </a:solidFill>
              </a:rPr>
            </a:br>
            <a:endParaRPr lang="en-US" sz="1800" dirty="0"/>
          </a:p>
        </p:txBody>
      </p:sp>
      <p:grpSp>
        <p:nvGrpSpPr>
          <p:cNvPr id="3" name="Group 2">
            <a:extLst>
              <a:ext uri="{FF2B5EF4-FFF2-40B4-BE49-F238E27FC236}">
                <a16:creationId xmlns:a16="http://schemas.microsoft.com/office/drawing/2014/main" id="{3E861272-6823-F3DD-2EF4-2ACFF06C4E41}"/>
              </a:ext>
            </a:extLst>
          </p:cNvPr>
          <p:cNvGrpSpPr/>
          <p:nvPr/>
        </p:nvGrpSpPr>
        <p:grpSpPr>
          <a:xfrm>
            <a:off x="3810000" y="1661124"/>
            <a:ext cx="4702395" cy="4637520"/>
            <a:chOff x="3810000" y="1661124"/>
            <a:chExt cx="4702395" cy="4637520"/>
          </a:xfrm>
        </p:grpSpPr>
        <p:sp>
          <p:nvSpPr>
            <p:cNvPr id="6" name="Freeform: Shape 5">
              <a:extLst>
                <a:ext uri="{FF2B5EF4-FFF2-40B4-BE49-F238E27FC236}">
                  <a16:creationId xmlns:a16="http://schemas.microsoft.com/office/drawing/2014/main" id="{6D747932-0596-F8D3-CE6F-04624FF66971}"/>
                </a:ext>
              </a:extLst>
            </p:cNvPr>
            <p:cNvSpPr/>
            <p:nvPr/>
          </p:nvSpPr>
          <p:spPr>
            <a:xfrm>
              <a:off x="3810000" y="1661124"/>
              <a:ext cx="4697730" cy="744120"/>
            </a:xfrm>
            <a:custGeom>
              <a:avLst/>
              <a:gdLst>
                <a:gd name="connsiteX0" fmla="*/ 0 w 4697730"/>
                <a:gd name="connsiteY0" fmla="*/ 124022 h 744120"/>
                <a:gd name="connsiteX1" fmla="*/ 124022 w 4697730"/>
                <a:gd name="connsiteY1" fmla="*/ 0 h 744120"/>
                <a:gd name="connsiteX2" fmla="*/ 4573708 w 4697730"/>
                <a:gd name="connsiteY2" fmla="*/ 0 h 744120"/>
                <a:gd name="connsiteX3" fmla="*/ 4697730 w 4697730"/>
                <a:gd name="connsiteY3" fmla="*/ 124022 h 744120"/>
                <a:gd name="connsiteX4" fmla="*/ 4697730 w 4697730"/>
                <a:gd name="connsiteY4" fmla="*/ 620098 h 744120"/>
                <a:gd name="connsiteX5" fmla="*/ 4573708 w 4697730"/>
                <a:gd name="connsiteY5" fmla="*/ 744120 h 744120"/>
                <a:gd name="connsiteX6" fmla="*/ 124022 w 4697730"/>
                <a:gd name="connsiteY6" fmla="*/ 744120 h 744120"/>
                <a:gd name="connsiteX7" fmla="*/ 0 w 4697730"/>
                <a:gd name="connsiteY7" fmla="*/ 620098 h 744120"/>
                <a:gd name="connsiteX8" fmla="*/ 0 w 4697730"/>
                <a:gd name="connsiteY8" fmla="*/ 124022 h 74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7730" h="744120">
                  <a:moveTo>
                    <a:pt x="0" y="124022"/>
                  </a:moveTo>
                  <a:cubicBezTo>
                    <a:pt x="0" y="55527"/>
                    <a:pt x="55527" y="0"/>
                    <a:pt x="124022" y="0"/>
                  </a:cubicBezTo>
                  <a:lnTo>
                    <a:pt x="4573708" y="0"/>
                  </a:lnTo>
                  <a:cubicBezTo>
                    <a:pt x="4642203" y="0"/>
                    <a:pt x="4697730" y="55527"/>
                    <a:pt x="4697730" y="124022"/>
                  </a:cubicBezTo>
                  <a:lnTo>
                    <a:pt x="4697730" y="620098"/>
                  </a:lnTo>
                  <a:cubicBezTo>
                    <a:pt x="4697730" y="688593"/>
                    <a:pt x="4642203" y="744120"/>
                    <a:pt x="4573708" y="744120"/>
                  </a:cubicBezTo>
                  <a:lnTo>
                    <a:pt x="124022" y="744120"/>
                  </a:lnTo>
                  <a:cubicBezTo>
                    <a:pt x="55527" y="744120"/>
                    <a:pt x="0" y="688593"/>
                    <a:pt x="0" y="620098"/>
                  </a:cubicBezTo>
                  <a:lnTo>
                    <a:pt x="0" y="124022"/>
                  </a:lnTo>
                  <a:close/>
                </a:path>
              </a:pathLst>
            </a:custGeom>
          </p:spPr>
          <p:style>
            <a:lnRef idx="2">
              <a:schemeClr val="lt1">
                <a:hueOff val="0"/>
                <a:satOff val="0"/>
                <a:lumOff val="0"/>
                <a:alphaOff val="0"/>
              </a:schemeClr>
            </a:lnRef>
            <a:fillRef idx="1">
              <a:schemeClr val="accent2">
                <a:hueOff val="780253"/>
                <a:satOff val="-973"/>
                <a:lumOff val="229"/>
                <a:alphaOff val="0"/>
              </a:schemeClr>
            </a:fillRef>
            <a:effectRef idx="0">
              <a:schemeClr val="accent2">
                <a:hueOff val="780253"/>
                <a:satOff val="-973"/>
                <a:lumOff val="229"/>
                <a:alphaOff val="0"/>
              </a:schemeClr>
            </a:effectRef>
            <a:fontRef idx="minor">
              <a:schemeClr val="lt1"/>
            </a:fontRef>
          </p:style>
          <p:txBody>
            <a:bodyPr spcFirstLastPara="0" vert="horz" wrap="square" lIns="82045" tIns="82045" rIns="82045" bIns="82045" numCol="1" spcCol="1270" anchor="ctr" anchorCtr="0">
              <a:noAutofit/>
            </a:bodyPr>
            <a:lstStyle/>
            <a:p>
              <a:pPr marL="0" lvl="0" indent="0" algn="l" defTabSz="533400">
                <a:lnSpc>
                  <a:spcPct val="90000"/>
                </a:lnSpc>
                <a:spcBef>
                  <a:spcPct val="0"/>
                </a:spcBef>
                <a:spcAft>
                  <a:spcPct val="35000"/>
                </a:spcAft>
                <a:buNone/>
              </a:pPr>
              <a:r>
                <a:rPr lang="en-US" kern="1200" dirty="0"/>
                <a:t>EXAMPLES and Your Possible Suggestions</a:t>
              </a:r>
            </a:p>
          </p:txBody>
        </p:sp>
        <p:sp>
          <p:nvSpPr>
            <p:cNvPr id="7" name="Freeform: Shape 6">
              <a:extLst>
                <a:ext uri="{FF2B5EF4-FFF2-40B4-BE49-F238E27FC236}">
                  <a16:creationId xmlns:a16="http://schemas.microsoft.com/office/drawing/2014/main" id="{69A1D06E-7F3F-7EEF-0D4F-F1CF8C42AE34}"/>
                </a:ext>
              </a:extLst>
            </p:cNvPr>
            <p:cNvSpPr/>
            <p:nvPr/>
          </p:nvSpPr>
          <p:spPr>
            <a:xfrm>
              <a:off x="3814665" y="2433139"/>
              <a:ext cx="4697730" cy="744120"/>
            </a:xfrm>
            <a:custGeom>
              <a:avLst/>
              <a:gdLst>
                <a:gd name="connsiteX0" fmla="*/ 0 w 4697730"/>
                <a:gd name="connsiteY0" fmla="*/ 124022 h 744120"/>
                <a:gd name="connsiteX1" fmla="*/ 124022 w 4697730"/>
                <a:gd name="connsiteY1" fmla="*/ 0 h 744120"/>
                <a:gd name="connsiteX2" fmla="*/ 4573708 w 4697730"/>
                <a:gd name="connsiteY2" fmla="*/ 0 h 744120"/>
                <a:gd name="connsiteX3" fmla="*/ 4697730 w 4697730"/>
                <a:gd name="connsiteY3" fmla="*/ 124022 h 744120"/>
                <a:gd name="connsiteX4" fmla="*/ 4697730 w 4697730"/>
                <a:gd name="connsiteY4" fmla="*/ 620098 h 744120"/>
                <a:gd name="connsiteX5" fmla="*/ 4573708 w 4697730"/>
                <a:gd name="connsiteY5" fmla="*/ 744120 h 744120"/>
                <a:gd name="connsiteX6" fmla="*/ 124022 w 4697730"/>
                <a:gd name="connsiteY6" fmla="*/ 744120 h 744120"/>
                <a:gd name="connsiteX7" fmla="*/ 0 w 4697730"/>
                <a:gd name="connsiteY7" fmla="*/ 620098 h 744120"/>
                <a:gd name="connsiteX8" fmla="*/ 0 w 4697730"/>
                <a:gd name="connsiteY8" fmla="*/ 124022 h 74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7730" h="744120">
                  <a:moveTo>
                    <a:pt x="0" y="124022"/>
                  </a:moveTo>
                  <a:cubicBezTo>
                    <a:pt x="0" y="55527"/>
                    <a:pt x="55527" y="0"/>
                    <a:pt x="124022" y="0"/>
                  </a:cubicBezTo>
                  <a:lnTo>
                    <a:pt x="4573708" y="0"/>
                  </a:lnTo>
                  <a:cubicBezTo>
                    <a:pt x="4642203" y="0"/>
                    <a:pt x="4697730" y="55527"/>
                    <a:pt x="4697730" y="124022"/>
                  </a:cubicBezTo>
                  <a:lnTo>
                    <a:pt x="4697730" y="620098"/>
                  </a:lnTo>
                  <a:cubicBezTo>
                    <a:pt x="4697730" y="688593"/>
                    <a:pt x="4642203" y="744120"/>
                    <a:pt x="4573708" y="744120"/>
                  </a:cubicBezTo>
                  <a:lnTo>
                    <a:pt x="124022" y="744120"/>
                  </a:lnTo>
                  <a:cubicBezTo>
                    <a:pt x="55527" y="744120"/>
                    <a:pt x="0" y="688593"/>
                    <a:pt x="0" y="620098"/>
                  </a:cubicBezTo>
                  <a:lnTo>
                    <a:pt x="0" y="124022"/>
                  </a:lnTo>
                  <a:close/>
                </a:path>
              </a:pathLst>
            </a:custGeom>
          </p:spPr>
          <p:style>
            <a:lnRef idx="2">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txBody>
            <a:bodyPr spcFirstLastPara="0" vert="horz" wrap="square" lIns="82045" tIns="82045" rIns="82045" bIns="82045" numCol="1" spcCol="1270" anchor="ctr" anchorCtr="0">
              <a:noAutofit/>
            </a:bodyPr>
            <a:lstStyle/>
            <a:p>
              <a:pPr marL="0" lvl="0" indent="0" algn="l" defTabSz="533400">
                <a:lnSpc>
                  <a:spcPct val="90000"/>
                </a:lnSpc>
                <a:spcBef>
                  <a:spcPct val="0"/>
                </a:spcBef>
                <a:spcAft>
                  <a:spcPct val="35000"/>
                </a:spcAft>
                <a:buNone/>
              </a:pPr>
              <a:r>
                <a:rPr lang="en-US" kern="1200" dirty="0"/>
                <a:t>“Barking up the wrong tree” – Client can find another tree</a:t>
              </a:r>
            </a:p>
          </p:txBody>
        </p:sp>
        <p:sp>
          <p:nvSpPr>
            <p:cNvPr id="8" name="Freeform: Shape 7">
              <a:extLst>
                <a:ext uri="{FF2B5EF4-FFF2-40B4-BE49-F238E27FC236}">
                  <a16:creationId xmlns:a16="http://schemas.microsoft.com/office/drawing/2014/main" id="{130CC646-4644-98AB-EA60-8FD517CD6C5C}"/>
                </a:ext>
              </a:extLst>
            </p:cNvPr>
            <p:cNvSpPr/>
            <p:nvPr/>
          </p:nvSpPr>
          <p:spPr>
            <a:xfrm>
              <a:off x="3810000" y="3218484"/>
              <a:ext cx="4697730" cy="744120"/>
            </a:xfrm>
            <a:custGeom>
              <a:avLst/>
              <a:gdLst>
                <a:gd name="connsiteX0" fmla="*/ 0 w 4697730"/>
                <a:gd name="connsiteY0" fmla="*/ 124022 h 744120"/>
                <a:gd name="connsiteX1" fmla="*/ 124022 w 4697730"/>
                <a:gd name="connsiteY1" fmla="*/ 0 h 744120"/>
                <a:gd name="connsiteX2" fmla="*/ 4573708 w 4697730"/>
                <a:gd name="connsiteY2" fmla="*/ 0 h 744120"/>
                <a:gd name="connsiteX3" fmla="*/ 4697730 w 4697730"/>
                <a:gd name="connsiteY3" fmla="*/ 124022 h 744120"/>
                <a:gd name="connsiteX4" fmla="*/ 4697730 w 4697730"/>
                <a:gd name="connsiteY4" fmla="*/ 620098 h 744120"/>
                <a:gd name="connsiteX5" fmla="*/ 4573708 w 4697730"/>
                <a:gd name="connsiteY5" fmla="*/ 744120 h 744120"/>
                <a:gd name="connsiteX6" fmla="*/ 124022 w 4697730"/>
                <a:gd name="connsiteY6" fmla="*/ 744120 h 744120"/>
                <a:gd name="connsiteX7" fmla="*/ 0 w 4697730"/>
                <a:gd name="connsiteY7" fmla="*/ 620098 h 744120"/>
                <a:gd name="connsiteX8" fmla="*/ 0 w 4697730"/>
                <a:gd name="connsiteY8" fmla="*/ 124022 h 74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7730" h="744120">
                  <a:moveTo>
                    <a:pt x="0" y="124022"/>
                  </a:moveTo>
                  <a:cubicBezTo>
                    <a:pt x="0" y="55527"/>
                    <a:pt x="55527" y="0"/>
                    <a:pt x="124022" y="0"/>
                  </a:cubicBezTo>
                  <a:lnTo>
                    <a:pt x="4573708" y="0"/>
                  </a:lnTo>
                  <a:cubicBezTo>
                    <a:pt x="4642203" y="0"/>
                    <a:pt x="4697730" y="55527"/>
                    <a:pt x="4697730" y="124022"/>
                  </a:cubicBezTo>
                  <a:lnTo>
                    <a:pt x="4697730" y="620098"/>
                  </a:lnTo>
                  <a:cubicBezTo>
                    <a:pt x="4697730" y="688593"/>
                    <a:pt x="4642203" y="744120"/>
                    <a:pt x="4573708" y="744120"/>
                  </a:cubicBezTo>
                  <a:lnTo>
                    <a:pt x="124022" y="744120"/>
                  </a:lnTo>
                  <a:cubicBezTo>
                    <a:pt x="55527" y="744120"/>
                    <a:pt x="0" y="688593"/>
                    <a:pt x="0" y="620098"/>
                  </a:cubicBezTo>
                  <a:lnTo>
                    <a:pt x="0" y="124022"/>
                  </a:lnTo>
                  <a:close/>
                </a:path>
              </a:pathLst>
            </a:cu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82045" tIns="82045" rIns="82045" bIns="82045" numCol="1" spcCol="1270" anchor="ctr" anchorCtr="0">
              <a:noAutofit/>
            </a:bodyPr>
            <a:lstStyle/>
            <a:p>
              <a:pPr marL="0" lvl="0" indent="0" algn="l" defTabSz="533400">
                <a:lnSpc>
                  <a:spcPct val="90000"/>
                </a:lnSpc>
                <a:spcBef>
                  <a:spcPct val="0"/>
                </a:spcBef>
                <a:spcAft>
                  <a:spcPct val="35000"/>
                </a:spcAft>
                <a:buNone/>
              </a:pPr>
              <a:r>
                <a:rPr lang="en-US" kern="1200" dirty="0"/>
                <a:t>“Every </a:t>
              </a:r>
              <a:r>
                <a:rPr lang="en-US" kern="1200" dirty="0">
                  <a:solidFill>
                    <a:schemeClr val="tx1"/>
                  </a:solidFill>
                </a:rPr>
                <a:t>cloud</a:t>
              </a:r>
              <a:r>
                <a:rPr lang="en-US" kern="1200" dirty="0"/>
                <a:t> has a silver lining” – Client can add their silver lining</a:t>
              </a:r>
            </a:p>
          </p:txBody>
        </p:sp>
        <p:sp>
          <p:nvSpPr>
            <p:cNvPr id="9" name="Freeform: Shape 8">
              <a:extLst>
                <a:ext uri="{FF2B5EF4-FFF2-40B4-BE49-F238E27FC236}">
                  <a16:creationId xmlns:a16="http://schemas.microsoft.com/office/drawing/2014/main" id="{02A94BBF-BB3E-8F49-2ECA-A89BC29D60EE}"/>
                </a:ext>
              </a:extLst>
            </p:cNvPr>
            <p:cNvSpPr/>
            <p:nvPr/>
          </p:nvSpPr>
          <p:spPr>
            <a:xfrm>
              <a:off x="3810000" y="3997164"/>
              <a:ext cx="4697730" cy="744120"/>
            </a:xfrm>
            <a:custGeom>
              <a:avLst/>
              <a:gdLst>
                <a:gd name="connsiteX0" fmla="*/ 0 w 4697730"/>
                <a:gd name="connsiteY0" fmla="*/ 124022 h 744120"/>
                <a:gd name="connsiteX1" fmla="*/ 124022 w 4697730"/>
                <a:gd name="connsiteY1" fmla="*/ 0 h 744120"/>
                <a:gd name="connsiteX2" fmla="*/ 4573708 w 4697730"/>
                <a:gd name="connsiteY2" fmla="*/ 0 h 744120"/>
                <a:gd name="connsiteX3" fmla="*/ 4697730 w 4697730"/>
                <a:gd name="connsiteY3" fmla="*/ 124022 h 744120"/>
                <a:gd name="connsiteX4" fmla="*/ 4697730 w 4697730"/>
                <a:gd name="connsiteY4" fmla="*/ 620098 h 744120"/>
                <a:gd name="connsiteX5" fmla="*/ 4573708 w 4697730"/>
                <a:gd name="connsiteY5" fmla="*/ 744120 h 744120"/>
                <a:gd name="connsiteX6" fmla="*/ 124022 w 4697730"/>
                <a:gd name="connsiteY6" fmla="*/ 744120 h 744120"/>
                <a:gd name="connsiteX7" fmla="*/ 0 w 4697730"/>
                <a:gd name="connsiteY7" fmla="*/ 620098 h 744120"/>
                <a:gd name="connsiteX8" fmla="*/ 0 w 4697730"/>
                <a:gd name="connsiteY8" fmla="*/ 124022 h 74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7730" h="744120">
                  <a:moveTo>
                    <a:pt x="0" y="124022"/>
                  </a:moveTo>
                  <a:cubicBezTo>
                    <a:pt x="0" y="55527"/>
                    <a:pt x="55527" y="0"/>
                    <a:pt x="124022" y="0"/>
                  </a:cubicBezTo>
                  <a:lnTo>
                    <a:pt x="4573708" y="0"/>
                  </a:lnTo>
                  <a:cubicBezTo>
                    <a:pt x="4642203" y="0"/>
                    <a:pt x="4697730" y="55527"/>
                    <a:pt x="4697730" y="124022"/>
                  </a:cubicBezTo>
                  <a:lnTo>
                    <a:pt x="4697730" y="620098"/>
                  </a:lnTo>
                  <a:cubicBezTo>
                    <a:pt x="4697730" y="688593"/>
                    <a:pt x="4642203" y="744120"/>
                    <a:pt x="4573708" y="744120"/>
                  </a:cubicBezTo>
                  <a:lnTo>
                    <a:pt x="124022" y="744120"/>
                  </a:lnTo>
                  <a:cubicBezTo>
                    <a:pt x="55527" y="744120"/>
                    <a:pt x="0" y="688593"/>
                    <a:pt x="0" y="620098"/>
                  </a:cubicBezTo>
                  <a:lnTo>
                    <a:pt x="0" y="124022"/>
                  </a:lnTo>
                  <a:close/>
                </a:path>
              </a:pathLst>
            </a:custGeom>
          </p:spPr>
          <p:style>
            <a:lnRef idx="2">
              <a:schemeClr val="lt1">
                <a:hueOff val="0"/>
                <a:satOff val="0"/>
                <a:lumOff val="0"/>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txBody>
            <a:bodyPr spcFirstLastPara="0" vert="horz" wrap="square" lIns="82045" tIns="82045" rIns="82045" bIns="82045" numCol="1" spcCol="1270" anchor="ctr" anchorCtr="0">
              <a:noAutofit/>
            </a:bodyPr>
            <a:lstStyle/>
            <a:p>
              <a:pPr marL="0" lvl="0" indent="0" algn="l" defTabSz="533400">
                <a:lnSpc>
                  <a:spcPct val="90000"/>
                </a:lnSpc>
                <a:spcBef>
                  <a:spcPct val="0"/>
                </a:spcBef>
                <a:spcAft>
                  <a:spcPct val="35000"/>
                </a:spcAft>
                <a:buNone/>
              </a:pPr>
              <a:r>
                <a:rPr lang="en-US" kern="1200" dirty="0"/>
                <a:t>“Don’t put all your eggs in one basket” – Client can get more baskets</a:t>
              </a:r>
            </a:p>
          </p:txBody>
        </p:sp>
        <p:sp>
          <p:nvSpPr>
            <p:cNvPr id="10" name="Freeform: Shape 9">
              <a:extLst>
                <a:ext uri="{FF2B5EF4-FFF2-40B4-BE49-F238E27FC236}">
                  <a16:creationId xmlns:a16="http://schemas.microsoft.com/office/drawing/2014/main" id="{91E2EFAF-CF3E-B708-6AE3-6D0B0870B236}"/>
                </a:ext>
              </a:extLst>
            </p:cNvPr>
            <p:cNvSpPr/>
            <p:nvPr/>
          </p:nvSpPr>
          <p:spPr>
            <a:xfrm>
              <a:off x="3810000" y="4775844"/>
              <a:ext cx="4697730" cy="744120"/>
            </a:xfrm>
            <a:custGeom>
              <a:avLst/>
              <a:gdLst>
                <a:gd name="connsiteX0" fmla="*/ 0 w 4697730"/>
                <a:gd name="connsiteY0" fmla="*/ 124022 h 744120"/>
                <a:gd name="connsiteX1" fmla="*/ 124022 w 4697730"/>
                <a:gd name="connsiteY1" fmla="*/ 0 h 744120"/>
                <a:gd name="connsiteX2" fmla="*/ 4573708 w 4697730"/>
                <a:gd name="connsiteY2" fmla="*/ 0 h 744120"/>
                <a:gd name="connsiteX3" fmla="*/ 4697730 w 4697730"/>
                <a:gd name="connsiteY3" fmla="*/ 124022 h 744120"/>
                <a:gd name="connsiteX4" fmla="*/ 4697730 w 4697730"/>
                <a:gd name="connsiteY4" fmla="*/ 620098 h 744120"/>
                <a:gd name="connsiteX5" fmla="*/ 4573708 w 4697730"/>
                <a:gd name="connsiteY5" fmla="*/ 744120 h 744120"/>
                <a:gd name="connsiteX6" fmla="*/ 124022 w 4697730"/>
                <a:gd name="connsiteY6" fmla="*/ 744120 h 744120"/>
                <a:gd name="connsiteX7" fmla="*/ 0 w 4697730"/>
                <a:gd name="connsiteY7" fmla="*/ 620098 h 744120"/>
                <a:gd name="connsiteX8" fmla="*/ 0 w 4697730"/>
                <a:gd name="connsiteY8" fmla="*/ 124022 h 74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7730" h="744120">
                  <a:moveTo>
                    <a:pt x="0" y="124022"/>
                  </a:moveTo>
                  <a:cubicBezTo>
                    <a:pt x="0" y="55527"/>
                    <a:pt x="55527" y="0"/>
                    <a:pt x="124022" y="0"/>
                  </a:cubicBezTo>
                  <a:lnTo>
                    <a:pt x="4573708" y="0"/>
                  </a:lnTo>
                  <a:cubicBezTo>
                    <a:pt x="4642203" y="0"/>
                    <a:pt x="4697730" y="55527"/>
                    <a:pt x="4697730" y="124022"/>
                  </a:cubicBezTo>
                  <a:lnTo>
                    <a:pt x="4697730" y="620098"/>
                  </a:lnTo>
                  <a:cubicBezTo>
                    <a:pt x="4697730" y="688593"/>
                    <a:pt x="4642203" y="744120"/>
                    <a:pt x="4573708" y="744120"/>
                  </a:cubicBezTo>
                  <a:lnTo>
                    <a:pt x="124022" y="744120"/>
                  </a:lnTo>
                  <a:cubicBezTo>
                    <a:pt x="55527" y="744120"/>
                    <a:pt x="0" y="688593"/>
                    <a:pt x="0" y="620098"/>
                  </a:cubicBezTo>
                  <a:lnTo>
                    <a:pt x="0" y="124022"/>
                  </a:lnTo>
                  <a:close/>
                </a:path>
              </a:pathLst>
            </a:custGeom>
          </p:spPr>
          <p:style>
            <a:lnRef idx="2">
              <a:schemeClr val="lt1">
                <a:hueOff val="0"/>
                <a:satOff val="0"/>
                <a:lumOff val="0"/>
                <a:alphaOff val="0"/>
              </a:schemeClr>
            </a:lnRef>
            <a:fillRef idx="1">
              <a:schemeClr val="accent2">
                <a:hueOff val="3901266"/>
                <a:satOff val="-4866"/>
                <a:lumOff val="1144"/>
                <a:alphaOff val="0"/>
              </a:schemeClr>
            </a:fillRef>
            <a:effectRef idx="0">
              <a:schemeClr val="accent2">
                <a:hueOff val="3901266"/>
                <a:satOff val="-4866"/>
                <a:lumOff val="1144"/>
                <a:alphaOff val="0"/>
              </a:schemeClr>
            </a:effectRef>
            <a:fontRef idx="minor">
              <a:schemeClr val="lt1"/>
            </a:fontRef>
          </p:style>
          <p:txBody>
            <a:bodyPr spcFirstLastPara="0" vert="horz" wrap="square" lIns="82045" tIns="82045" rIns="82045" bIns="82045" numCol="1" spcCol="1270" anchor="ctr" anchorCtr="0">
              <a:noAutofit/>
            </a:bodyPr>
            <a:lstStyle/>
            <a:p>
              <a:pPr marL="0" lvl="0" indent="0" algn="l" defTabSz="533400">
                <a:lnSpc>
                  <a:spcPct val="90000"/>
                </a:lnSpc>
                <a:spcBef>
                  <a:spcPct val="0"/>
                </a:spcBef>
                <a:spcAft>
                  <a:spcPct val="35000"/>
                </a:spcAft>
                <a:buNone/>
              </a:pPr>
              <a:r>
                <a:rPr lang="en-US" kern="1200" dirty="0"/>
                <a:t>“Feeling under the weather” – Client can get on top of the weather</a:t>
              </a:r>
            </a:p>
          </p:txBody>
        </p:sp>
        <p:sp>
          <p:nvSpPr>
            <p:cNvPr id="11" name="Freeform: Shape 10">
              <a:extLst>
                <a:ext uri="{FF2B5EF4-FFF2-40B4-BE49-F238E27FC236}">
                  <a16:creationId xmlns:a16="http://schemas.microsoft.com/office/drawing/2014/main" id="{C10EA25C-A510-15C4-A8BA-18460D0B6C19}"/>
                </a:ext>
              </a:extLst>
            </p:cNvPr>
            <p:cNvSpPr/>
            <p:nvPr/>
          </p:nvSpPr>
          <p:spPr>
            <a:xfrm>
              <a:off x="3810000" y="5554524"/>
              <a:ext cx="4697730" cy="744120"/>
            </a:xfrm>
            <a:custGeom>
              <a:avLst/>
              <a:gdLst>
                <a:gd name="connsiteX0" fmla="*/ 0 w 4697730"/>
                <a:gd name="connsiteY0" fmla="*/ 124022 h 744120"/>
                <a:gd name="connsiteX1" fmla="*/ 124022 w 4697730"/>
                <a:gd name="connsiteY1" fmla="*/ 0 h 744120"/>
                <a:gd name="connsiteX2" fmla="*/ 4573708 w 4697730"/>
                <a:gd name="connsiteY2" fmla="*/ 0 h 744120"/>
                <a:gd name="connsiteX3" fmla="*/ 4697730 w 4697730"/>
                <a:gd name="connsiteY3" fmla="*/ 124022 h 744120"/>
                <a:gd name="connsiteX4" fmla="*/ 4697730 w 4697730"/>
                <a:gd name="connsiteY4" fmla="*/ 620098 h 744120"/>
                <a:gd name="connsiteX5" fmla="*/ 4573708 w 4697730"/>
                <a:gd name="connsiteY5" fmla="*/ 744120 h 744120"/>
                <a:gd name="connsiteX6" fmla="*/ 124022 w 4697730"/>
                <a:gd name="connsiteY6" fmla="*/ 744120 h 744120"/>
                <a:gd name="connsiteX7" fmla="*/ 0 w 4697730"/>
                <a:gd name="connsiteY7" fmla="*/ 620098 h 744120"/>
                <a:gd name="connsiteX8" fmla="*/ 0 w 4697730"/>
                <a:gd name="connsiteY8" fmla="*/ 124022 h 74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7730" h="744120">
                  <a:moveTo>
                    <a:pt x="0" y="124022"/>
                  </a:moveTo>
                  <a:cubicBezTo>
                    <a:pt x="0" y="55527"/>
                    <a:pt x="55527" y="0"/>
                    <a:pt x="124022" y="0"/>
                  </a:cubicBezTo>
                  <a:lnTo>
                    <a:pt x="4573708" y="0"/>
                  </a:lnTo>
                  <a:cubicBezTo>
                    <a:pt x="4642203" y="0"/>
                    <a:pt x="4697730" y="55527"/>
                    <a:pt x="4697730" y="124022"/>
                  </a:cubicBezTo>
                  <a:lnTo>
                    <a:pt x="4697730" y="620098"/>
                  </a:lnTo>
                  <a:cubicBezTo>
                    <a:pt x="4697730" y="688593"/>
                    <a:pt x="4642203" y="744120"/>
                    <a:pt x="4573708" y="744120"/>
                  </a:cubicBezTo>
                  <a:lnTo>
                    <a:pt x="124022" y="744120"/>
                  </a:lnTo>
                  <a:cubicBezTo>
                    <a:pt x="55527" y="744120"/>
                    <a:pt x="0" y="688593"/>
                    <a:pt x="0" y="620098"/>
                  </a:cubicBezTo>
                  <a:lnTo>
                    <a:pt x="0" y="124022"/>
                  </a:lnTo>
                  <a:close/>
                </a:path>
              </a:pathLst>
            </a:cu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82045" tIns="82045" rIns="82045" bIns="82045" numCol="1" spcCol="1270" anchor="ctr" anchorCtr="0">
              <a:noAutofit/>
            </a:bodyPr>
            <a:lstStyle/>
            <a:p>
              <a:pPr marL="0" lvl="0" indent="0" algn="l" defTabSz="533400">
                <a:lnSpc>
                  <a:spcPct val="90000"/>
                </a:lnSpc>
                <a:spcBef>
                  <a:spcPct val="0"/>
                </a:spcBef>
                <a:spcAft>
                  <a:spcPct val="35000"/>
                </a:spcAft>
                <a:buNone/>
              </a:pPr>
              <a:r>
                <a:rPr lang="en-US" kern="1200" dirty="0"/>
                <a:t>“Make a long story short” – Client uses scissors to cut the story down</a:t>
              </a:r>
            </a:p>
          </p:txBody>
        </p:sp>
      </p:grpSp>
      <p:sp>
        <p:nvSpPr>
          <p:cNvPr id="12" name="TextBox 11">
            <a:extLst>
              <a:ext uri="{FF2B5EF4-FFF2-40B4-BE49-F238E27FC236}">
                <a16:creationId xmlns:a16="http://schemas.microsoft.com/office/drawing/2014/main" id="{E8D35807-875A-873A-C1B1-60045EEC2879}"/>
              </a:ext>
            </a:extLst>
          </p:cNvPr>
          <p:cNvSpPr txBox="1"/>
          <p:nvPr/>
        </p:nvSpPr>
        <p:spPr>
          <a:xfrm>
            <a:off x="3776611" y="304800"/>
            <a:ext cx="5214989" cy="1200329"/>
          </a:xfrm>
          <a:prstGeom prst="rect">
            <a:avLst/>
          </a:prstGeom>
          <a:noFill/>
        </p:spPr>
        <p:txBody>
          <a:bodyPr wrap="square" rtlCol="0">
            <a:spAutoFit/>
          </a:bodyPr>
          <a:lstStyle/>
          <a:p>
            <a:r>
              <a:rPr lang="en-US" sz="1800" kern="1200" dirty="0">
                <a:solidFill>
                  <a:schemeClr val="tx1"/>
                </a:solidFill>
              </a:rPr>
              <a:t>Easily identifiable expressions that work with pictures. </a:t>
            </a:r>
            <a:br>
              <a:rPr lang="en-US" sz="1800" kern="1200" dirty="0">
                <a:solidFill>
                  <a:schemeClr val="tx1"/>
                </a:solidFill>
              </a:rPr>
            </a:br>
            <a:r>
              <a:rPr lang="en-US" sz="1800" kern="1200" dirty="0">
                <a:solidFill>
                  <a:schemeClr val="tx1"/>
                </a:solidFill>
              </a:rPr>
              <a:t>ART focusses on images because a picture is worth a thousand words.” Metaphorical images connect to emotional meanings.</a:t>
            </a:r>
            <a:endParaRPr lang="en-US" dirty="0"/>
          </a:p>
        </p:txBody>
      </p:sp>
    </p:spTree>
    <p:extLst>
      <p:ext uri="{BB962C8B-B14F-4D97-AF65-F5344CB8AC3E}">
        <p14:creationId xmlns:p14="http://schemas.microsoft.com/office/powerpoint/2010/main" val="2820536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504" y="802955"/>
            <a:ext cx="3968496" cy="1454051"/>
          </a:xfrm>
        </p:spPr>
        <p:txBody>
          <a:bodyPr>
            <a:normAutofit/>
          </a:bodyPr>
          <a:lstStyle/>
          <a:p>
            <a:r>
              <a:rPr lang="en-US" sz="3100" dirty="0">
                <a:solidFill>
                  <a:schemeClr val="tx2"/>
                </a:solidFill>
              </a:rPr>
              <a:t>The Brain Likes Rhymes</a:t>
            </a:r>
          </a:p>
        </p:txBody>
      </p:sp>
      <p:sp>
        <p:nvSpPr>
          <p:cNvPr id="3" name="Content Placeholder 2"/>
          <p:cNvSpPr>
            <a:spLocks noGrp="1"/>
          </p:cNvSpPr>
          <p:nvPr>
            <p:ph idx="1"/>
          </p:nvPr>
        </p:nvSpPr>
        <p:spPr>
          <a:xfrm>
            <a:off x="603503" y="2133600"/>
            <a:ext cx="3733183" cy="3639289"/>
          </a:xfrm>
        </p:spPr>
        <p:txBody>
          <a:bodyPr anchor="ctr">
            <a:normAutofit/>
          </a:bodyPr>
          <a:lstStyle/>
          <a:p>
            <a:pPr marL="0" indent="0">
              <a:buNone/>
            </a:pPr>
            <a:r>
              <a:rPr lang="en-US" sz="2000" dirty="0">
                <a:solidFill>
                  <a:schemeClr val="tx2"/>
                </a:solidFill>
              </a:rPr>
              <a:t>If you can think of a rhyme it can serve as a great tool especially with the eye movements: </a:t>
            </a:r>
          </a:p>
          <a:p>
            <a:pPr marL="0" indent="0">
              <a:buNone/>
            </a:pPr>
            <a:endParaRPr lang="en-US" sz="2000" dirty="0">
              <a:solidFill>
                <a:schemeClr val="tx2"/>
              </a:solidFill>
            </a:endParaRPr>
          </a:p>
          <a:p>
            <a:pPr marL="0" indent="0">
              <a:buNone/>
            </a:pPr>
            <a:r>
              <a:rPr lang="en-US" sz="2000" u="sng" dirty="0">
                <a:solidFill>
                  <a:schemeClr val="tx2"/>
                </a:solidFill>
              </a:rPr>
              <a:t>For anxiety</a:t>
            </a:r>
            <a:r>
              <a:rPr lang="en-US" sz="2000" dirty="0">
                <a:solidFill>
                  <a:schemeClr val="tx2"/>
                </a:solidFill>
              </a:rPr>
              <a:t>: “Can I do anything about it right now, if no, let it go.”</a:t>
            </a:r>
          </a:p>
          <a:p>
            <a:pPr marL="0" indent="0">
              <a:buNone/>
            </a:pPr>
            <a:endParaRPr lang="en-US" sz="2000" dirty="0">
              <a:solidFill>
                <a:schemeClr val="tx2"/>
              </a:solidFill>
            </a:endParaRPr>
          </a:p>
          <a:p>
            <a:pPr marL="0" indent="0">
              <a:buNone/>
            </a:pPr>
            <a:r>
              <a:rPr lang="en-US" sz="2000" u="sng" dirty="0">
                <a:solidFill>
                  <a:schemeClr val="tx2"/>
                </a:solidFill>
              </a:rPr>
              <a:t>Test taking</a:t>
            </a:r>
            <a:r>
              <a:rPr lang="en-US" sz="2000" dirty="0">
                <a:solidFill>
                  <a:schemeClr val="tx2"/>
                </a:solidFill>
              </a:rPr>
              <a:t>:</a:t>
            </a:r>
          </a:p>
          <a:p>
            <a:pPr marL="0" indent="0">
              <a:buNone/>
            </a:pPr>
            <a:r>
              <a:rPr lang="en-US" sz="2000" dirty="0">
                <a:solidFill>
                  <a:schemeClr val="tx2"/>
                </a:solidFill>
              </a:rPr>
              <a:t>“When in doubt; leave it out,” and come back to it later.</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77422" y="0"/>
            <a:ext cx="4366578"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Music Notes">
            <a:extLst>
              <a:ext uri="{FF2B5EF4-FFF2-40B4-BE49-F238E27FC236}">
                <a16:creationId xmlns:a16="http://schemas.microsoft.com/office/drawing/2014/main" id="{F1A9CB6D-A270-064C-3C67-7F61CB97E4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5615" y="2065912"/>
            <a:ext cx="2746374" cy="2746374"/>
          </a:xfrm>
          <a:prstGeom prst="rect">
            <a:avLst/>
          </a:prstGeom>
        </p:spPr>
      </p:pic>
    </p:spTree>
    <p:extLst>
      <p:ext uri="{BB962C8B-B14F-4D97-AF65-F5344CB8AC3E}">
        <p14:creationId xmlns:p14="http://schemas.microsoft.com/office/powerpoint/2010/main" val="3544723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9814" y="1244224"/>
            <a:ext cx="2610329" cy="4461163"/>
          </a:xfrm>
        </p:spPr>
        <p:txBody>
          <a:bodyPr>
            <a:normAutofit/>
          </a:bodyPr>
          <a:lstStyle/>
          <a:p>
            <a:pPr>
              <a:lnSpc>
                <a:spcPct val="90000"/>
              </a:lnSpc>
            </a:pPr>
            <a:r>
              <a:rPr lang="en-US" sz="3100" dirty="0">
                <a:solidFill>
                  <a:srgbClr val="FFFFFF"/>
                </a:solidFill>
              </a:rPr>
              <a:t>A play on words, fun, quick and effective</a:t>
            </a:r>
            <a:br>
              <a:rPr lang="en-US" sz="3100" dirty="0">
                <a:solidFill>
                  <a:srgbClr val="FFFFFF"/>
                </a:solidFill>
              </a:rPr>
            </a:br>
            <a:r>
              <a:rPr lang="en-US" sz="3100" dirty="0">
                <a:solidFill>
                  <a:srgbClr val="FFFFFF"/>
                </a:solidFill>
              </a:rPr>
              <a:t>SOUNDS THE SAME: MEANING IS </a:t>
            </a:r>
            <a:br>
              <a:rPr lang="en-US" sz="3100" dirty="0">
                <a:solidFill>
                  <a:srgbClr val="FFFFFF"/>
                </a:solidFill>
              </a:rPr>
            </a:br>
            <a:r>
              <a:rPr lang="en-US" sz="3100" dirty="0">
                <a:solidFill>
                  <a:srgbClr val="FFFFFF"/>
                </a:solidFill>
              </a:rPr>
              <a:t>and it works </a:t>
            </a:r>
            <a:r>
              <a:rPr lang="en-US" sz="3100" u="sng" dirty="0">
                <a:solidFill>
                  <a:srgbClr val="FFFFFF"/>
                </a:solidFill>
              </a:rPr>
              <a:t>surprisingly</a:t>
            </a:r>
            <a:r>
              <a:rPr lang="en-US" sz="3100" dirty="0">
                <a:solidFill>
                  <a:srgbClr val="FFFFFF"/>
                </a:solidFill>
              </a:rPr>
              <a:t> well</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275046" y="591344"/>
            <a:ext cx="5640354" cy="5585619"/>
          </a:xfrm>
        </p:spPr>
        <p:txBody>
          <a:bodyPr anchor="ctr">
            <a:normAutofit/>
          </a:bodyPr>
          <a:lstStyle/>
          <a:p>
            <a:pPr marL="0" indent="0">
              <a:lnSpc>
                <a:spcPct val="90000"/>
              </a:lnSpc>
              <a:buNone/>
            </a:pPr>
            <a:r>
              <a:rPr lang="en-US" sz="2200" dirty="0"/>
              <a:t>A play on words is very playful and effective: </a:t>
            </a:r>
          </a:p>
          <a:p>
            <a:pPr marL="0" indent="0">
              <a:lnSpc>
                <a:spcPct val="90000"/>
              </a:lnSpc>
              <a:buNone/>
            </a:pPr>
            <a:endParaRPr lang="en-US" sz="2200" dirty="0"/>
          </a:p>
          <a:p>
            <a:pPr marL="0" indent="0">
              <a:lnSpc>
                <a:spcPct val="90000"/>
              </a:lnSpc>
              <a:buNone/>
            </a:pPr>
            <a:r>
              <a:rPr lang="en-US" sz="2200" dirty="0"/>
              <a:t>ART client says: “I have a pain on my </a:t>
            </a:r>
            <a:r>
              <a:rPr lang="en-US" sz="2200" u="sng" dirty="0"/>
              <a:t>right</a:t>
            </a:r>
            <a:r>
              <a:rPr lang="en-US" sz="2200" dirty="0"/>
              <a:t> side.”</a:t>
            </a:r>
          </a:p>
          <a:p>
            <a:pPr marL="0" indent="0">
              <a:lnSpc>
                <a:spcPct val="90000"/>
              </a:lnSpc>
              <a:buNone/>
            </a:pPr>
            <a:r>
              <a:rPr lang="en-US" sz="2200" dirty="0"/>
              <a:t>ART clinician says:  “</a:t>
            </a:r>
            <a:r>
              <a:rPr lang="en-US" sz="2200" u="sng" dirty="0"/>
              <a:t>Write</a:t>
            </a:r>
            <a:r>
              <a:rPr lang="en-US" sz="2200" dirty="0"/>
              <a:t> about it.” - EMs</a:t>
            </a:r>
          </a:p>
          <a:p>
            <a:pPr marL="0" indent="0">
              <a:lnSpc>
                <a:spcPct val="90000"/>
              </a:lnSpc>
              <a:buNone/>
            </a:pPr>
            <a:r>
              <a:rPr lang="en-US" sz="2200" dirty="0"/>
              <a:t>Probably will leave after one set of eye movements.</a:t>
            </a:r>
          </a:p>
          <a:p>
            <a:pPr marL="0" indent="0">
              <a:lnSpc>
                <a:spcPct val="90000"/>
              </a:lnSpc>
              <a:buNone/>
            </a:pPr>
            <a:endParaRPr lang="en-US" sz="2200" dirty="0"/>
          </a:p>
          <a:p>
            <a:pPr marL="0" indent="0">
              <a:lnSpc>
                <a:spcPct val="90000"/>
              </a:lnSpc>
              <a:buNone/>
            </a:pPr>
            <a:r>
              <a:rPr lang="en-US" sz="2200" dirty="0"/>
              <a:t>ART client says: “I have a pain on my </a:t>
            </a:r>
            <a:r>
              <a:rPr lang="en-US" sz="2200" u="sng" dirty="0"/>
              <a:t>left</a:t>
            </a:r>
            <a:r>
              <a:rPr lang="en-US" sz="2200" dirty="0"/>
              <a:t> side.”</a:t>
            </a:r>
          </a:p>
          <a:p>
            <a:pPr marL="0" indent="0">
              <a:lnSpc>
                <a:spcPct val="90000"/>
              </a:lnSpc>
              <a:buNone/>
            </a:pPr>
            <a:r>
              <a:rPr lang="en-US" sz="2200" dirty="0"/>
              <a:t>ART clinician says: “Erase what’s left.” - EMs</a:t>
            </a:r>
          </a:p>
          <a:p>
            <a:pPr marL="0" indent="0">
              <a:lnSpc>
                <a:spcPct val="90000"/>
              </a:lnSpc>
              <a:buNone/>
            </a:pPr>
            <a:r>
              <a:rPr lang="en-US" sz="2200" dirty="0"/>
              <a:t>Probably will leave after one set of eye movements.</a:t>
            </a:r>
          </a:p>
        </p:txBody>
      </p:sp>
    </p:spTree>
    <p:extLst>
      <p:ext uri="{BB962C8B-B14F-4D97-AF65-F5344CB8AC3E}">
        <p14:creationId xmlns:p14="http://schemas.microsoft.com/office/powerpoint/2010/main" val="2098567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6995"/>
            <a:ext cx="7886700" cy="1133693"/>
          </a:xfrm>
        </p:spPr>
        <p:txBody>
          <a:bodyPr>
            <a:normAutofit/>
          </a:bodyPr>
          <a:lstStyle/>
          <a:p>
            <a:r>
              <a:rPr lang="en-US" sz="4500" dirty="0"/>
              <a:t>More Wordplay</a:t>
            </a:r>
          </a:p>
        </p:txBody>
      </p:sp>
      <p:sp>
        <p:nvSpPr>
          <p:cNvPr id="10" name="Freeform: Shape 9">
            <a:extLst>
              <a:ext uri="{FF2B5EF4-FFF2-40B4-BE49-F238E27FC236}">
                <a16:creationId xmlns:a16="http://schemas.microsoft.com/office/drawing/2014/main" id="{EAAB0E29-9D06-5348-28E3-ED62D514C780}"/>
              </a:ext>
            </a:extLst>
          </p:cNvPr>
          <p:cNvSpPr/>
          <p:nvPr/>
        </p:nvSpPr>
        <p:spPr>
          <a:xfrm>
            <a:off x="1088162" y="2258575"/>
            <a:ext cx="2171923" cy="1303153"/>
          </a:xfrm>
          <a:custGeom>
            <a:avLst/>
            <a:gdLst>
              <a:gd name="connsiteX0" fmla="*/ 0 w 2171923"/>
              <a:gd name="connsiteY0" fmla="*/ 0 h 1303153"/>
              <a:gd name="connsiteX1" fmla="*/ 2171923 w 2171923"/>
              <a:gd name="connsiteY1" fmla="*/ 0 h 1303153"/>
              <a:gd name="connsiteX2" fmla="*/ 2171923 w 2171923"/>
              <a:gd name="connsiteY2" fmla="*/ 1303153 h 1303153"/>
              <a:gd name="connsiteX3" fmla="*/ 0 w 2171923"/>
              <a:gd name="connsiteY3" fmla="*/ 1303153 h 1303153"/>
              <a:gd name="connsiteX4" fmla="*/ 0 w 2171923"/>
              <a:gd name="connsiteY4" fmla="*/ 0 h 130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923" h="1303153">
                <a:moveTo>
                  <a:pt x="0" y="0"/>
                </a:moveTo>
                <a:lnTo>
                  <a:pt x="2171923" y="0"/>
                </a:lnTo>
                <a:lnTo>
                  <a:pt x="2171923" y="1303153"/>
                </a:lnTo>
                <a:lnTo>
                  <a:pt x="0" y="130315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t>“I have a pain in my back.” </a:t>
            </a:r>
            <a:endParaRPr lang="en-US" sz="2000" kern="1200" dirty="0"/>
          </a:p>
        </p:txBody>
      </p:sp>
      <p:sp>
        <p:nvSpPr>
          <p:cNvPr id="11" name="Freeform: Shape 10">
            <a:extLst>
              <a:ext uri="{FF2B5EF4-FFF2-40B4-BE49-F238E27FC236}">
                <a16:creationId xmlns:a16="http://schemas.microsoft.com/office/drawing/2014/main" id="{74C848C8-4DDA-C683-7CEE-C7CF34DF48BD}"/>
              </a:ext>
            </a:extLst>
          </p:cNvPr>
          <p:cNvSpPr/>
          <p:nvPr/>
        </p:nvSpPr>
        <p:spPr>
          <a:xfrm>
            <a:off x="1077086" y="3614103"/>
            <a:ext cx="2171923" cy="1303153"/>
          </a:xfrm>
          <a:custGeom>
            <a:avLst/>
            <a:gdLst>
              <a:gd name="connsiteX0" fmla="*/ 0 w 2171923"/>
              <a:gd name="connsiteY0" fmla="*/ 0 h 1303153"/>
              <a:gd name="connsiteX1" fmla="*/ 2171923 w 2171923"/>
              <a:gd name="connsiteY1" fmla="*/ 0 h 1303153"/>
              <a:gd name="connsiteX2" fmla="*/ 2171923 w 2171923"/>
              <a:gd name="connsiteY2" fmla="*/ 1303153 h 1303153"/>
              <a:gd name="connsiteX3" fmla="*/ 0 w 2171923"/>
              <a:gd name="connsiteY3" fmla="*/ 1303153 h 1303153"/>
              <a:gd name="connsiteX4" fmla="*/ 0 w 2171923"/>
              <a:gd name="connsiteY4" fmla="*/ 0 h 130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923" h="1303153">
                <a:moveTo>
                  <a:pt x="0" y="0"/>
                </a:moveTo>
                <a:lnTo>
                  <a:pt x="2171923" y="0"/>
                </a:lnTo>
                <a:lnTo>
                  <a:pt x="2171923" y="1303153"/>
                </a:lnTo>
                <a:lnTo>
                  <a:pt x="0" y="1303153"/>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“Back it off.”</a:t>
            </a:r>
          </a:p>
        </p:txBody>
      </p:sp>
      <p:sp>
        <p:nvSpPr>
          <p:cNvPr id="12" name="Freeform: Shape 11">
            <a:extLst>
              <a:ext uri="{FF2B5EF4-FFF2-40B4-BE49-F238E27FC236}">
                <a16:creationId xmlns:a16="http://schemas.microsoft.com/office/drawing/2014/main" id="{94A03B62-7E89-3A91-C383-3B2333212E4A}"/>
              </a:ext>
            </a:extLst>
          </p:cNvPr>
          <p:cNvSpPr/>
          <p:nvPr/>
        </p:nvSpPr>
        <p:spPr>
          <a:xfrm>
            <a:off x="3515482" y="2242388"/>
            <a:ext cx="2171923" cy="1303153"/>
          </a:xfrm>
          <a:custGeom>
            <a:avLst/>
            <a:gdLst>
              <a:gd name="connsiteX0" fmla="*/ 0 w 2171923"/>
              <a:gd name="connsiteY0" fmla="*/ 0 h 1303153"/>
              <a:gd name="connsiteX1" fmla="*/ 2171923 w 2171923"/>
              <a:gd name="connsiteY1" fmla="*/ 0 h 1303153"/>
              <a:gd name="connsiteX2" fmla="*/ 2171923 w 2171923"/>
              <a:gd name="connsiteY2" fmla="*/ 1303153 h 1303153"/>
              <a:gd name="connsiteX3" fmla="*/ 0 w 2171923"/>
              <a:gd name="connsiteY3" fmla="*/ 1303153 h 1303153"/>
              <a:gd name="connsiteX4" fmla="*/ 0 w 2171923"/>
              <a:gd name="connsiteY4" fmla="*/ 0 h 130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923" h="1303153">
                <a:moveTo>
                  <a:pt x="0" y="0"/>
                </a:moveTo>
                <a:lnTo>
                  <a:pt x="2171923" y="0"/>
                </a:lnTo>
                <a:lnTo>
                  <a:pt x="2171923" y="1303153"/>
                </a:lnTo>
                <a:lnTo>
                  <a:pt x="0" y="1303153"/>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t>“I have a pain in my hip.</a:t>
            </a:r>
            <a:endParaRPr lang="en-US" sz="2000" kern="1200" dirty="0"/>
          </a:p>
        </p:txBody>
      </p:sp>
      <p:sp>
        <p:nvSpPr>
          <p:cNvPr id="13" name="Freeform: Shape 12">
            <a:extLst>
              <a:ext uri="{FF2B5EF4-FFF2-40B4-BE49-F238E27FC236}">
                <a16:creationId xmlns:a16="http://schemas.microsoft.com/office/drawing/2014/main" id="{0BA8939E-EFF4-17E4-A984-F43F828A6B52}"/>
              </a:ext>
            </a:extLst>
          </p:cNvPr>
          <p:cNvSpPr/>
          <p:nvPr/>
        </p:nvSpPr>
        <p:spPr>
          <a:xfrm>
            <a:off x="3515482" y="3614099"/>
            <a:ext cx="2171923" cy="1303153"/>
          </a:xfrm>
          <a:custGeom>
            <a:avLst/>
            <a:gdLst>
              <a:gd name="connsiteX0" fmla="*/ 0 w 2171923"/>
              <a:gd name="connsiteY0" fmla="*/ 0 h 1303153"/>
              <a:gd name="connsiteX1" fmla="*/ 2171923 w 2171923"/>
              <a:gd name="connsiteY1" fmla="*/ 0 h 1303153"/>
              <a:gd name="connsiteX2" fmla="*/ 2171923 w 2171923"/>
              <a:gd name="connsiteY2" fmla="*/ 1303153 h 1303153"/>
              <a:gd name="connsiteX3" fmla="*/ 0 w 2171923"/>
              <a:gd name="connsiteY3" fmla="*/ 1303153 h 1303153"/>
              <a:gd name="connsiteX4" fmla="*/ 0 w 2171923"/>
              <a:gd name="connsiteY4" fmla="*/ 0 h 130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923" h="1303153">
                <a:moveTo>
                  <a:pt x="0" y="0"/>
                </a:moveTo>
                <a:lnTo>
                  <a:pt x="2171923" y="0"/>
                </a:lnTo>
                <a:lnTo>
                  <a:pt x="2171923" y="1303153"/>
                </a:lnTo>
                <a:lnTo>
                  <a:pt x="0" y="1303153"/>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“Get hip.”</a:t>
            </a:r>
          </a:p>
        </p:txBody>
      </p:sp>
      <p:sp>
        <p:nvSpPr>
          <p:cNvPr id="14" name="Freeform: Shape 13">
            <a:extLst>
              <a:ext uri="{FF2B5EF4-FFF2-40B4-BE49-F238E27FC236}">
                <a16:creationId xmlns:a16="http://schemas.microsoft.com/office/drawing/2014/main" id="{A2AD8835-FBE6-85FA-E788-4F71EB70BEF6}"/>
              </a:ext>
            </a:extLst>
          </p:cNvPr>
          <p:cNvSpPr/>
          <p:nvPr/>
        </p:nvSpPr>
        <p:spPr>
          <a:xfrm>
            <a:off x="5801495" y="2242389"/>
            <a:ext cx="2171923" cy="1303153"/>
          </a:xfrm>
          <a:custGeom>
            <a:avLst/>
            <a:gdLst>
              <a:gd name="connsiteX0" fmla="*/ 0 w 2171923"/>
              <a:gd name="connsiteY0" fmla="*/ 0 h 1303153"/>
              <a:gd name="connsiteX1" fmla="*/ 2171923 w 2171923"/>
              <a:gd name="connsiteY1" fmla="*/ 0 h 1303153"/>
              <a:gd name="connsiteX2" fmla="*/ 2171923 w 2171923"/>
              <a:gd name="connsiteY2" fmla="*/ 1303153 h 1303153"/>
              <a:gd name="connsiteX3" fmla="*/ 0 w 2171923"/>
              <a:gd name="connsiteY3" fmla="*/ 1303153 h 1303153"/>
              <a:gd name="connsiteX4" fmla="*/ 0 w 2171923"/>
              <a:gd name="connsiteY4" fmla="*/ 0 h 130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923" h="1303153">
                <a:moveTo>
                  <a:pt x="0" y="0"/>
                </a:moveTo>
                <a:lnTo>
                  <a:pt x="2171923" y="0"/>
                </a:lnTo>
                <a:lnTo>
                  <a:pt x="2171923" y="1303153"/>
                </a:lnTo>
                <a:lnTo>
                  <a:pt x="0" y="1303153"/>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a:t>“I have a hole in my heart.”</a:t>
            </a:r>
            <a:endParaRPr lang="en-US" sz="2000" kern="1200"/>
          </a:p>
        </p:txBody>
      </p:sp>
      <p:sp>
        <p:nvSpPr>
          <p:cNvPr id="15" name="Freeform: Shape 14">
            <a:extLst>
              <a:ext uri="{FF2B5EF4-FFF2-40B4-BE49-F238E27FC236}">
                <a16:creationId xmlns:a16="http://schemas.microsoft.com/office/drawing/2014/main" id="{2613048D-D390-B46A-877D-FDACDCAB792D}"/>
              </a:ext>
            </a:extLst>
          </p:cNvPr>
          <p:cNvSpPr/>
          <p:nvPr/>
        </p:nvSpPr>
        <p:spPr>
          <a:xfrm>
            <a:off x="5801494" y="3645546"/>
            <a:ext cx="2171923" cy="1303153"/>
          </a:xfrm>
          <a:custGeom>
            <a:avLst/>
            <a:gdLst>
              <a:gd name="connsiteX0" fmla="*/ 0 w 2171923"/>
              <a:gd name="connsiteY0" fmla="*/ 0 h 1303153"/>
              <a:gd name="connsiteX1" fmla="*/ 2171923 w 2171923"/>
              <a:gd name="connsiteY1" fmla="*/ 0 h 1303153"/>
              <a:gd name="connsiteX2" fmla="*/ 2171923 w 2171923"/>
              <a:gd name="connsiteY2" fmla="*/ 1303153 h 1303153"/>
              <a:gd name="connsiteX3" fmla="*/ 0 w 2171923"/>
              <a:gd name="connsiteY3" fmla="*/ 1303153 h 1303153"/>
              <a:gd name="connsiteX4" fmla="*/ 0 w 2171923"/>
              <a:gd name="connsiteY4" fmla="*/ 0 h 130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923" h="1303153">
                <a:moveTo>
                  <a:pt x="0" y="0"/>
                </a:moveTo>
                <a:lnTo>
                  <a:pt x="2171923" y="0"/>
                </a:lnTo>
                <a:lnTo>
                  <a:pt x="2171923" y="1303153"/>
                </a:lnTo>
                <a:lnTo>
                  <a:pt x="0" y="130315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“Get rid of the whole thing.”</a:t>
            </a:r>
            <a:br>
              <a:rPr lang="en-US" sz="2000" kern="1200" dirty="0"/>
            </a:br>
            <a:endParaRPr lang="en-US" sz="2000" kern="1200" dirty="0"/>
          </a:p>
        </p:txBody>
      </p:sp>
      <p:sp>
        <p:nvSpPr>
          <p:cNvPr id="16" name="Freeform: Shape 15">
            <a:extLst>
              <a:ext uri="{FF2B5EF4-FFF2-40B4-BE49-F238E27FC236}">
                <a16:creationId xmlns:a16="http://schemas.microsoft.com/office/drawing/2014/main" id="{F05BCDA0-3CE1-0316-7D4D-36EBB2AB5C61}"/>
              </a:ext>
            </a:extLst>
          </p:cNvPr>
          <p:cNvSpPr/>
          <p:nvPr/>
        </p:nvSpPr>
        <p:spPr>
          <a:xfrm>
            <a:off x="4809032" y="5017256"/>
            <a:ext cx="2171923" cy="1303153"/>
          </a:xfrm>
          <a:custGeom>
            <a:avLst/>
            <a:gdLst>
              <a:gd name="connsiteX0" fmla="*/ 0 w 2171923"/>
              <a:gd name="connsiteY0" fmla="*/ 0 h 1303153"/>
              <a:gd name="connsiteX1" fmla="*/ 2171923 w 2171923"/>
              <a:gd name="connsiteY1" fmla="*/ 0 h 1303153"/>
              <a:gd name="connsiteX2" fmla="*/ 2171923 w 2171923"/>
              <a:gd name="connsiteY2" fmla="*/ 1303153 h 1303153"/>
              <a:gd name="connsiteX3" fmla="*/ 0 w 2171923"/>
              <a:gd name="connsiteY3" fmla="*/ 1303153 h 1303153"/>
              <a:gd name="connsiteX4" fmla="*/ 0 w 2171923"/>
              <a:gd name="connsiteY4" fmla="*/ 0 h 130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923" h="1303153">
                <a:moveTo>
                  <a:pt x="0" y="0"/>
                </a:moveTo>
                <a:lnTo>
                  <a:pt x="2171923" y="0"/>
                </a:lnTo>
                <a:lnTo>
                  <a:pt x="2171923" y="1303153"/>
                </a:lnTo>
                <a:lnTo>
                  <a:pt x="0" y="1303153"/>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“Get ahead of it.”, “Head it off.</a:t>
            </a:r>
          </a:p>
        </p:txBody>
      </p:sp>
      <p:sp>
        <p:nvSpPr>
          <p:cNvPr id="8" name="TextBox 7">
            <a:extLst>
              <a:ext uri="{FF2B5EF4-FFF2-40B4-BE49-F238E27FC236}">
                <a16:creationId xmlns:a16="http://schemas.microsoft.com/office/drawing/2014/main" id="{ACA39AF6-A4EA-5536-F8F7-21BF90AD84EC}"/>
              </a:ext>
            </a:extLst>
          </p:cNvPr>
          <p:cNvSpPr txBox="1"/>
          <p:nvPr/>
        </p:nvSpPr>
        <p:spPr>
          <a:xfrm>
            <a:off x="1144966" y="1447800"/>
            <a:ext cx="6858000" cy="794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000" kern="1200" dirty="0">
                <a:solidFill>
                  <a:schemeClr val="tx1"/>
                </a:solidFill>
              </a:rPr>
              <a:t>It seems confusing the pre-frontal cortex , keeping it busy with ambiguity, can result in faster response in moving sensations.</a:t>
            </a:r>
          </a:p>
        </p:txBody>
      </p:sp>
      <p:sp>
        <p:nvSpPr>
          <p:cNvPr id="17" name="Freeform: Shape 16">
            <a:extLst>
              <a:ext uri="{FF2B5EF4-FFF2-40B4-BE49-F238E27FC236}">
                <a16:creationId xmlns:a16="http://schemas.microsoft.com/office/drawing/2014/main" id="{F525A2B8-7C00-DF34-69DB-B74D7B16A642}"/>
              </a:ext>
            </a:extLst>
          </p:cNvPr>
          <p:cNvSpPr/>
          <p:nvPr/>
        </p:nvSpPr>
        <p:spPr>
          <a:xfrm>
            <a:off x="2174123" y="5017256"/>
            <a:ext cx="2171923" cy="1303153"/>
          </a:xfrm>
          <a:custGeom>
            <a:avLst/>
            <a:gdLst>
              <a:gd name="connsiteX0" fmla="*/ 0 w 2171923"/>
              <a:gd name="connsiteY0" fmla="*/ 0 h 1303153"/>
              <a:gd name="connsiteX1" fmla="*/ 2171923 w 2171923"/>
              <a:gd name="connsiteY1" fmla="*/ 0 h 1303153"/>
              <a:gd name="connsiteX2" fmla="*/ 2171923 w 2171923"/>
              <a:gd name="connsiteY2" fmla="*/ 1303153 h 1303153"/>
              <a:gd name="connsiteX3" fmla="*/ 0 w 2171923"/>
              <a:gd name="connsiteY3" fmla="*/ 1303153 h 1303153"/>
              <a:gd name="connsiteX4" fmla="*/ 0 w 2171923"/>
              <a:gd name="connsiteY4" fmla="*/ 0 h 130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923" h="1303153">
                <a:moveTo>
                  <a:pt x="0" y="0"/>
                </a:moveTo>
                <a:lnTo>
                  <a:pt x="2171923" y="0"/>
                </a:lnTo>
                <a:lnTo>
                  <a:pt x="2171923" y="1303153"/>
                </a:lnTo>
                <a:lnTo>
                  <a:pt x="0" y="130315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t>“I have a pain in my head.”</a:t>
            </a:r>
            <a:endParaRPr lang="en-US" sz="2000" kern="1200" dirty="0"/>
          </a:p>
        </p:txBody>
      </p:sp>
    </p:spTree>
    <p:extLst>
      <p:ext uri="{BB962C8B-B14F-4D97-AF65-F5344CB8AC3E}">
        <p14:creationId xmlns:p14="http://schemas.microsoft.com/office/powerpoint/2010/main" val="2617026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rPr lang="en-US" sz="4300" dirty="0"/>
              <a:t>Wordplay Moves Sensations Quickly</a:t>
            </a:r>
          </a:p>
        </p:txBody>
      </p:sp>
      <p:sp>
        <p:nvSpPr>
          <p:cNvPr id="3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sX0" fmla="*/ 0 w 7818120"/>
              <a:gd name="csY0" fmla="*/ 0 h 18288"/>
              <a:gd name="csX1" fmla="*/ 416966 w 7818120"/>
              <a:gd name="csY1" fmla="*/ 0 h 18288"/>
              <a:gd name="csX2" fmla="*/ 1146658 w 7818120"/>
              <a:gd name="csY2" fmla="*/ 0 h 18288"/>
              <a:gd name="csX3" fmla="*/ 1563624 w 7818120"/>
              <a:gd name="csY3" fmla="*/ 0 h 18288"/>
              <a:gd name="csX4" fmla="*/ 2136953 w 7818120"/>
              <a:gd name="csY4" fmla="*/ 0 h 18288"/>
              <a:gd name="csX5" fmla="*/ 2944825 w 7818120"/>
              <a:gd name="csY5" fmla="*/ 0 h 18288"/>
              <a:gd name="csX6" fmla="*/ 3596335 w 7818120"/>
              <a:gd name="csY6" fmla="*/ 0 h 18288"/>
              <a:gd name="csX7" fmla="*/ 4326026 w 7818120"/>
              <a:gd name="csY7" fmla="*/ 0 h 18288"/>
              <a:gd name="csX8" fmla="*/ 4899355 w 7818120"/>
              <a:gd name="csY8" fmla="*/ 0 h 18288"/>
              <a:gd name="csX9" fmla="*/ 5550865 w 7818120"/>
              <a:gd name="csY9" fmla="*/ 0 h 18288"/>
              <a:gd name="csX10" fmla="*/ 6358738 w 7818120"/>
              <a:gd name="csY10" fmla="*/ 0 h 18288"/>
              <a:gd name="csX11" fmla="*/ 6853885 w 7818120"/>
              <a:gd name="csY11" fmla="*/ 0 h 18288"/>
              <a:gd name="csX12" fmla="*/ 7818120 w 7818120"/>
              <a:gd name="csY12" fmla="*/ 0 h 18288"/>
              <a:gd name="csX13" fmla="*/ 7818120 w 7818120"/>
              <a:gd name="csY13" fmla="*/ 18288 h 18288"/>
              <a:gd name="csX14" fmla="*/ 7244791 w 7818120"/>
              <a:gd name="csY14" fmla="*/ 18288 h 18288"/>
              <a:gd name="csX15" fmla="*/ 6827825 w 7818120"/>
              <a:gd name="csY15" fmla="*/ 18288 h 18288"/>
              <a:gd name="csX16" fmla="*/ 6176315 w 7818120"/>
              <a:gd name="csY16" fmla="*/ 18288 h 18288"/>
              <a:gd name="csX17" fmla="*/ 5681167 w 7818120"/>
              <a:gd name="csY17" fmla="*/ 18288 h 18288"/>
              <a:gd name="csX18" fmla="*/ 5029657 w 7818120"/>
              <a:gd name="csY18" fmla="*/ 18288 h 18288"/>
              <a:gd name="csX19" fmla="*/ 4378147 w 7818120"/>
              <a:gd name="csY19" fmla="*/ 18288 h 18288"/>
              <a:gd name="csX20" fmla="*/ 3726637 w 7818120"/>
              <a:gd name="csY20" fmla="*/ 18288 h 18288"/>
              <a:gd name="csX21" fmla="*/ 3075127 w 7818120"/>
              <a:gd name="csY21" fmla="*/ 18288 h 18288"/>
              <a:gd name="csX22" fmla="*/ 2501798 w 7818120"/>
              <a:gd name="csY22" fmla="*/ 18288 h 18288"/>
              <a:gd name="csX23" fmla="*/ 1772107 w 7818120"/>
              <a:gd name="csY23" fmla="*/ 18288 h 18288"/>
              <a:gd name="csX24" fmla="*/ 1120597 w 7818120"/>
              <a:gd name="csY24" fmla="*/ 18288 h 18288"/>
              <a:gd name="csX25" fmla="*/ 0 w 7818120"/>
              <a:gd name="csY25" fmla="*/ 18288 h 18288"/>
              <a:gd name="csX26" fmla="*/ 0 w 7818120"/>
              <a:gd name="csY26" fmla="*/ 0 h 18288"/>
              <a:gd name="csX0" fmla="*/ 0 w 7818120"/>
              <a:gd name="csY0" fmla="*/ 0 h 18288"/>
              <a:gd name="csX1" fmla="*/ 573329 w 7818120"/>
              <a:gd name="csY1" fmla="*/ 0 h 18288"/>
              <a:gd name="csX2" fmla="*/ 990295 w 7818120"/>
              <a:gd name="csY2" fmla="*/ 0 h 18288"/>
              <a:gd name="csX3" fmla="*/ 1394232 w 7818120"/>
              <a:gd name="csY3" fmla="*/ 0 h 18288"/>
              <a:gd name="csX4" fmla="*/ 1798168 w 7818120"/>
              <a:gd name="csY4" fmla="*/ 0 h 18288"/>
              <a:gd name="csX5" fmla="*/ 2371496 w 7818120"/>
              <a:gd name="csY5" fmla="*/ 0 h 18288"/>
              <a:gd name="csX6" fmla="*/ 2944825 w 7818120"/>
              <a:gd name="csY6" fmla="*/ 0 h 18288"/>
              <a:gd name="csX7" fmla="*/ 3752698 w 7818120"/>
              <a:gd name="csY7" fmla="*/ 0 h 18288"/>
              <a:gd name="csX8" fmla="*/ 4247845 w 7818120"/>
              <a:gd name="csY8" fmla="*/ 0 h 18288"/>
              <a:gd name="csX9" fmla="*/ 5055718 w 7818120"/>
              <a:gd name="csY9" fmla="*/ 0 h 18288"/>
              <a:gd name="csX10" fmla="*/ 5863590 w 7818120"/>
              <a:gd name="csY10" fmla="*/ 0 h 18288"/>
              <a:gd name="csX11" fmla="*/ 6515100 w 7818120"/>
              <a:gd name="csY11" fmla="*/ 0 h 18288"/>
              <a:gd name="csX12" fmla="*/ 7818120 w 7818120"/>
              <a:gd name="csY12" fmla="*/ 0 h 18288"/>
              <a:gd name="csX13" fmla="*/ 7818120 w 7818120"/>
              <a:gd name="csY13" fmla="*/ 18288 h 18288"/>
              <a:gd name="csX14" fmla="*/ 7401154 w 7818120"/>
              <a:gd name="csY14" fmla="*/ 18288 h 18288"/>
              <a:gd name="csX15" fmla="*/ 6593281 w 7818120"/>
              <a:gd name="csY15" fmla="*/ 18288 h 18288"/>
              <a:gd name="csX16" fmla="*/ 6098134 w 7818120"/>
              <a:gd name="csY16" fmla="*/ 18288 h 18288"/>
              <a:gd name="csX17" fmla="*/ 5446624 w 7818120"/>
              <a:gd name="csY17" fmla="*/ 18288 h 18288"/>
              <a:gd name="csX18" fmla="*/ 4638751 w 7818120"/>
              <a:gd name="csY18" fmla="*/ 18288 h 18288"/>
              <a:gd name="csX19" fmla="*/ 3987241 w 7818120"/>
              <a:gd name="csY19" fmla="*/ 18288 h 18288"/>
              <a:gd name="csX20" fmla="*/ 3570275 w 7818120"/>
              <a:gd name="csY20" fmla="*/ 18288 h 18288"/>
              <a:gd name="csX21" fmla="*/ 3075127 w 7818120"/>
              <a:gd name="csY21" fmla="*/ 18288 h 18288"/>
              <a:gd name="csX22" fmla="*/ 2267255 w 7818120"/>
              <a:gd name="csY22" fmla="*/ 18288 h 18288"/>
              <a:gd name="csX23" fmla="*/ 1615745 w 7818120"/>
              <a:gd name="csY23" fmla="*/ 18288 h 18288"/>
              <a:gd name="csX24" fmla="*/ 1120597 w 7818120"/>
              <a:gd name="csY24" fmla="*/ 18288 h 18288"/>
              <a:gd name="csX25" fmla="*/ 0 w 7818120"/>
              <a:gd name="csY25" fmla="*/ 18288 h 18288"/>
              <a:gd name="csX26" fmla="*/ 0 w 7818120"/>
              <a:gd name="csY2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7818120" h="18288" fill="none" extrusionOk="0">
                <a:moveTo>
                  <a:pt x="0" y="0"/>
                </a:moveTo>
                <a:cubicBezTo>
                  <a:pt x="101002" y="-20048"/>
                  <a:pt x="215808" y="13837"/>
                  <a:pt x="416966" y="0"/>
                </a:cubicBezTo>
                <a:cubicBezTo>
                  <a:pt x="573264" y="9422"/>
                  <a:pt x="897859" y="4188"/>
                  <a:pt x="1146658" y="0"/>
                </a:cubicBezTo>
                <a:cubicBezTo>
                  <a:pt x="1409722" y="12227"/>
                  <a:pt x="1377475" y="-3286"/>
                  <a:pt x="1563624" y="0"/>
                </a:cubicBezTo>
                <a:cubicBezTo>
                  <a:pt x="1758084" y="11330"/>
                  <a:pt x="1967746" y="-7403"/>
                  <a:pt x="2136953" y="0"/>
                </a:cubicBezTo>
                <a:cubicBezTo>
                  <a:pt x="2354826" y="-5751"/>
                  <a:pt x="2687014" y="20029"/>
                  <a:pt x="2944825" y="0"/>
                </a:cubicBezTo>
                <a:cubicBezTo>
                  <a:pt x="3238848" y="15226"/>
                  <a:pt x="3415761" y="33925"/>
                  <a:pt x="3596335" y="0"/>
                </a:cubicBezTo>
                <a:cubicBezTo>
                  <a:pt x="3815108" y="13362"/>
                  <a:pt x="3972448" y="-68797"/>
                  <a:pt x="4326026" y="0"/>
                </a:cubicBezTo>
                <a:cubicBezTo>
                  <a:pt x="4638028" y="39995"/>
                  <a:pt x="4794473" y="211"/>
                  <a:pt x="4899355" y="0"/>
                </a:cubicBezTo>
                <a:cubicBezTo>
                  <a:pt x="5037170" y="-13296"/>
                  <a:pt x="5289722" y="-48609"/>
                  <a:pt x="5550865" y="0"/>
                </a:cubicBezTo>
                <a:cubicBezTo>
                  <a:pt x="5740088" y="19163"/>
                  <a:pt x="6143605" y="-29909"/>
                  <a:pt x="6358738" y="0"/>
                </a:cubicBezTo>
                <a:cubicBezTo>
                  <a:pt x="6556443" y="18955"/>
                  <a:pt x="6741581" y="-22634"/>
                  <a:pt x="6853885" y="0"/>
                </a:cubicBezTo>
                <a:cubicBezTo>
                  <a:pt x="6996029" y="20497"/>
                  <a:pt x="7453286" y="6658"/>
                  <a:pt x="7818120" y="0"/>
                </a:cubicBezTo>
                <a:cubicBezTo>
                  <a:pt x="7817552" y="7862"/>
                  <a:pt x="7817901" y="13269"/>
                  <a:pt x="7818120" y="18288"/>
                </a:cubicBezTo>
                <a:cubicBezTo>
                  <a:pt x="7701883" y="-33961"/>
                  <a:pt x="7395843" y="8437"/>
                  <a:pt x="7244791" y="18288"/>
                </a:cubicBezTo>
                <a:cubicBezTo>
                  <a:pt x="7088282" y="14407"/>
                  <a:pt x="6958165" y="20902"/>
                  <a:pt x="6827825" y="18288"/>
                </a:cubicBezTo>
                <a:cubicBezTo>
                  <a:pt x="6715653" y="-2805"/>
                  <a:pt x="6356779" y="33124"/>
                  <a:pt x="6176315" y="18288"/>
                </a:cubicBezTo>
                <a:cubicBezTo>
                  <a:pt x="6015867" y="-5301"/>
                  <a:pt x="5852369" y="-275"/>
                  <a:pt x="5681167" y="18288"/>
                </a:cubicBezTo>
                <a:cubicBezTo>
                  <a:pt x="5508002" y="48742"/>
                  <a:pt x="5304989" y="-7247"/>
                  <a:pt x="5029657" y="18288"/>
                </a:cubicBezTo>
                <a:cubicBezTo>
                  <a:pt x="4760375" y="46790"/>
                  <a:pt x="4637400" y="35678"/>
                  <a:pt x="4378147" y="18288"/>
                </a:cubicBezTo>
                <a:cubicBezTo>
                  <a:pt x="4094943" y="8043"/>
                  <a:pt x="4037303" y="27568"/>
                  <a:pt x="3726637" y="18288"/>
                </a:cubicBezTo>
                <a:cubicBezTo>
                  <a:pt x="3400340" y="-2459"/>
                  <a:pt x="3320728" y="61058"/>
                  <a:pt x="3075127" y="18288"/>
                </a:cubicBezTo>
                <a:cubicBezTo>
                  <a:pt x="2809301" y="-25757"/>
                  <a:pt x="2702630" y="16477"/>
                  <a:pt x="2501798" y="18288"/>
                </a:cubicBezTo>
                <a:cubicBezTo>
                  <a:pt x="2308686" y="20751"/>
                  <a:pt x="2079466" y="5550"/>
                  <a:pt x="1772107" y="18288"/>
                </a:cubicBezTo>
                <a:cubicBezTo>
                  <a:pt x="1420202" y="47064"/>
                  <a:pt x="1431765" y="28913"/>
                  <a:pt x="1120597" y="18288"/>
                </a:cubicBezTo>
                <a:cubicBezTo>
                  <a:pt x="791266" y="31607"/>
                  <a:pt x="235945" y="82322"/>
                  <a:pt x="0" y="18288"/>
                </a:cubicBezTo>
                <a:cubicBezTo>
                  <a:pt x="-589" y="13471"/>
                  <a:pt x="-474" y="7409"/>
                  <a:pt x="0" y="0"/>
                </a:cubicBezTo>
                <a:close/>
              </a:path>
              <a:path w="7818120" h="18288" stroke="0" extrusionOk="0">
                <a:moveTo>
                  <a:pt x="0" y="0"/>
                </a:moveTo>
                <a:cubicBezTo>
                  <a:pt x="161767" y="-7030"/>
                  <a:pt x="286873" y="-11228"/>
                  <a:pt x="573329" y="0"/>
                </a:cubicBezTo>
                <a:cubicBezTo>
                  <a:pt x="860952" y="-8429"/>
                  <a:pt x="823968" y="-2420"/>
                  <a:pt x="990295" y="0"/>
                </a:cubicBezTo>
                <a:cubicBezTo>
                  <a:pt x="1144921" y="-13846"/>
                  <a:pt x="1288801" y="10931"/>
                  <a:pt x="1394232" y="0"/>
                </a:cubicBezTo>
                <a:cubicBezTo>
                  <a:pt x="1499663" y="-10931"/>
                  <a:pt x="1677634" y="10318"/>
                  <a:pt x="1798168" y="0"/>
                </a:cubicBezTo>
                <a:cubicBezTo>
                  <a:pt x="2021167" y="5465"/>
                  <a:pt x="2087775" y="-15972"/>
                  <a:pt x="2371496" y="0"/>
                </a:cubicBezTo>
                <a:cubicBezTo>
                  <a:pt x="2646084" y="3640"/>
                  <a:pt x="2709294" y="-15431"/>
                  <a:pt x="2944825" y="0"/>
                </a:cubicBezTo>
                <a:cubicBezTo>
                  <a:pt x="3182104" y="39801"/>
                  <a:pt x="3563508" y="7189"/>
                  <a:pt x="3752698" y="0"/>
                </a:cubicBezTo>
                <a:cubicBezTo>
                  <a:pt x="4004713" y="-51688"/>
                  <a:pt x="4111759" y="8465"/>
                  <a:pt x="4247845" y="0"/>
                </a:cubicBezTo>
                <a:cubicBezTo>
                  <a:pt x="4409051" y="-38636"/>
                  <a:pt x="4840912" y="-6880"/>
                  <a:pt x="5055718" y="0"/>
                </a:cubicBezTo>
                <a:cubicBezTo>
                  <a:pt x="5318987" y="12828"/>
                  <a:pt x="5464207" y="16349"/>
                  <a:pt x="5863590" y="0"/>
                </a:cubicBezTo>
                <a:cubicBezTo>
                  <a:pt x="6258188" y="21536"/>
                  <a:pt x="6373895" y="-20866"/>
                  <a:pt x="6515100" y="0"/>
                </a:cubicBezTo>
                <a:cubicBezTo>
                  <a:pt x="6673199" y="-42487"/>
                  <a:pt x="7368245" y="-124798"/>
                  <a:pt x="7818120" y="0"/>
                </a:cubicBezTo>
                <a:cubicBezTo>
                  <a:pt x="7818163" y="8895"/>
                  <a:pt x="7818750" y="9828"/>
                  <a:pt x="7818120" y="18288"/>
                </a:cubicBezTo>
                <a:cubicBezTo>
                  <a:pt x="7615777" y="-1071"/>
                  <a:pt x="7527543" y="-5750"/>
                  <a:pt x="7401154" y="18288"/>
                </a:cubicBezTo>
                <a:cubicBezTo>
                  <a:pt x="7322611" y="47896"/>
                  <a:pt x="6964426" y="-24966"/>
                  <a:pt x="6593281" y="18288"/>
                </a:cubicBezTo>
                <a:cubicBezTo>
                  <a:pt x="6260055" y="33833"/>
                  <a:pt x="6287545" y="-3963"/>
                  <a:pt x="6098134" y="18288"/>
                </a:cubicBezTo>
                <a:cubicBezTo>
                  <a:pt x="5900337" y="14995"/>
                  <a:pt x="5605990" y="72621"/>
                  <a:pt x="5446624" y="18288"/>
                </a:cubicBezTo>
                <a:cubicBezTo>
                  <a:pt x="5244167" y="-23104"/>
                  <a:pt x="4914971" y="-34358"/>
                  <a:pt x="4638751" y="18288"/>
                </a:cubicBezTo>
                <a:cubicBezTo>
                  <a:pt x="4353273" y="8380"/>
                  <a:pt x="4297533" y="13876"/>
                  <a:pt x="3987241" y="18288"/>
                </a:cubicBezTo>
                <a:cubicBezTo>
                  <a:pt x="3687723" y="41876"/>
                  <a:pt x="3776181" y="30039"/>
                  <a:pt x="3570275" y="18288"/>
                </a:cubicBezTo>
                <a:cubicBezTo>
                  <a:pt x="3396160" y="10249"/>
                  <a:pt x="3285909" y="48310"/>
                  <a:pt x="3075127" y="18288"/>
                </a:cubicBezTo>
                <a:cubicBezTo>
                  <a:pt x="2869474" y="41512"/>
                  <a:pt x="2676329" y="4972"/>
                  <a:pt x="2267255" y="18288"/>
                </a:cubicBezTo>
                <a:cubicBezTo>
                  <a:pt x="1866401" y="24532"/>
                  <a:pt x="1882987" y="25696"/>
                  <a:pt x="1615745" y="18288"/>
                </a:cubicBezTo>
                <a:cubicBezTo>
                  <a:pt x="1346085" y="13379"/>
                  <a:pt x="1323312" y="12392"/>
                  <a:pt x="1120597" y="18288"/>
                </a:cubicBezTo>
                <a:cubicBezTo>
                  <a:pt x="940237" y="-60975"/>
                  <a:pt x="569386" y="27591"/>
                  <a:pt x="0" y="18288"/>
                </a:cubicBezTo>
                <a:cubicBezTo>
                  <a:pt x="1751" y="14440"/>
                  <a:pt x="-1272" y="7740"/>
                  <a:pt x="0" y="0"/>
                </a:cubicBezTo>
                <a:close/>
              </a:path>
              <a:path w="7818120" h="18288" fill="none" stroke="0" extrusionOk="0">
                <a:moveTo>
                  <a:pt x="0" y="0"/>
                </a:moveTo>
                <a:cubicBezTo>
                  <a:pt x="102311" y="-24031"/>
                  <a:pt x="206428" y="20084"/>
                  <a:pt x="416966" y="0"/>
                </a:cubicBezTo>
                <a:cubicBezTo>
                  <a:pt x="662339" y="-9883"/>
                  <a:pt x="833564" y="-11910"/>
                  <a:pt x="1146658" y="0"/>
                </a:cubicBezTo>
                <a:cubicBezTo>
                  <a:pt x="1398993" y="16754"/>
                  <a:pt x="1378239" y="-4997"/>
                  <a:pt x="1563624" y="0"/>
                </a:cubicBezTo>
                <a:cubicBezTo>
                  <a:pt x="1738265" y="3015"/>
                  <a:pt x="2006667" y="23864"/>
                  <a:pt x="2136953" y="0"/>
                </a:cubicBezTo>
                <a:cubicBezTo>
                  <a:pt x="2338524" y="-3063"/>
                  <a:pt x="2693378" y="-15904"/>
                  <a:pt x="2944825" y="0"/>
                </a:cubicBezTo>
                <a:cubicBezTo>
                  <a:pt x="3201439" y="-13695"/>
                  <a:pt x="3379198" y="46243"/>
                  <a:pt x="3596335" y="0"/>
                </a:cubicBezTo>
                <a:cubicBezTo>
                  <a:pt x="3778868" y="-61549"/>
                  <a:pt x="3979469" y="3461"/>
                  <a:pt x="4326026" y="0"/>
                </a:cubicBezTo>
                <a:cubicBezTo>
                  <a:pt x="4670641" y="40397"/>
                  <a:pt x="4801160" y="2093"/>
                  <a:pt x="4899355" y="0"/>
                </a:cubicBezTo>
                <a:cubicBezTo>
                  <a:pt x="4972821" y="-4221"/>
                  <a:pt x="5326959" y="8892"/>
                  <a:pt x="5550865" y="0"/>
                </a:cubicBezTo>
                <a:cubicBezTo>
                  <a:pt x="5793178" y="12267"/>
                  <a:pt x="6146346" y="-4531"/>
                  <a:pt x="6358738" y="0"/>
                </a:cubicBezTo>
                <a:cubicBezTo>
                  <a:pt x="6580825" y="49349"/>
                  <a:pt x="6739467" y="13524"/>
                  <a:pt x="6853885" y="0"/>
                </a:cubicBezTo>
                <a:cubicBezTo>
                  <a:pt x="7057243" y="-60557"/>
                  <a:pt x="7415107" y="-58698"/>
                  <a:pt x="7818120" y="0"/>
                </a:cubicBezTo>
                <a:cubicBezTo>
                  <a:pt x="7817705" y="7748"/>
                  <a:pt x="7817189" y="13015"/>
                  <a:pt x="7818120" y="18288"/>
                </a:cubicBezTo>
                <a:cubicBezTo>
                  <a:pt x="7693944" y="-3615"/>
                  <a:pt x="7376376" y="-6677"/>
                  <a:pt x="7244791" y="18288"/>
                </a:cubicBezTo>
                <a:cubicBezTo>
                  <a:pt x="7100086" y="-5717"/>
                  <a:pt x="6942350" y="35421"/>
                  <a:pt x="6827825" y="18288"/>
                </a:cubicBezTo>
                <a:cubicBezTo>
                  <a:pt x="6691364" y="27873"/>
                  <a:pt x="6342432" y="37332"/>
                  <a:pt x="6176315" y="18288"/>
                </a:cubicBezTo>
                <a:cubicBezTo>
                  <a:pt x="6012850" y="28657"/>
                  <a:pt x="5862979" y="-980"/>
                  <a:pt x="5681167" y="18288"/>
                </a:cubicBezTo>
                <a:cubicBezTo>
                  <a:pt x="5485624" y="71662"/>
                  <a:pt x="5295851" y="1288"/>
                  <a:pt x="5029657" y="18288"/>
                </a:cubicBezTo>
                <a:cubicBezTo>
                  <a:pt x="4753680" y="49046"/>
                  <a:pt x="4640335" y="38506"/>
                  <a:pt x="4378147" y="18288"/>
                </a:cubicBezTo>
                <a:cubicBezTo>
                  <a:pt x="4103046" y="-4537"/>
                  <a:pt x="4022480" y="43848"/>
                  <a:pt x="3726637" y="18288"/>
                </a:cubicBezTo>
                <a:cubicBezTo>
                  <a:pt x="3429109" y="3476"/>
                  <a:pt x="3316488" y="61415"/>
                  <a:pt x="3075127" y="18288"/>
                </a:cubicBezTo>
                <a:cubicBezTo>
                  <a:pt x="2821014" y="6093"/>
                  <a:pt x="2665050" y="-11263"/>
                  <a:pt x="2501798" y="18288"/>
                </a:cubicBezTo>
                <a:cubicBezTo>
                  <a:pt x="2343345" y="29394"/>
                  <a:pt x="2120041" y="-50427"/>
                  <a:pt x="1772107" y="18288"/>
                </a:cubicBezTo>
                <a:cubicBezTo>
                  <a:pt x="1424078" y="50665"/>
                  <a:pt x="1427418" y="32572"/>
                  <a:pt x="1120597" y="18288"/>
                </a:cubicBezTo>
                <a:cubicBezTo>
                  <a:pt x="796486" y="45938"/>
                  <a:pt x="243712" y="47798"/>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ontent Placeholder 2">
            <a:extLst>
              <a:ext uri="{FF2B5EF4-FFF2-40B4-BE49-F238E27FC236}">
                <a16:creationId xmlns:a16="http://schemas.microsoft.com/office/drawing/2014/main" id="{FABA8011-FF31-4DFA-8CD5-76B98A984E13}"/>
              </a:ext>
            </a:extLst>
          </p:cNvPr>
          <p:cNvGraphicFramePr>
            <a:graphicFrameLocks noGrp="1"/>
          </p:cNvGraphicFramePr>
          <p:nvPr>
            <p:ph idx="1"/>
            <p:extLst>
              <p:ext uri="{D42A27DB-BD31-4B8C-83A1-F6EECF244321}">
                <p14:modId xmlns:p14="http://schemas.microsoft.com/office/powerpoint/2010/main" val="2841458463"/>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37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472B-08A9-41A9-565E-B37C4CC926E2}"/>
              </a:ext>
            </a:extLst>
          </p:cNvPr>
          <p:cNvSpPr>
            <a:spLocks noGrp="1"/>
          </p:cNvSpPr>
          <p:nvPr>
            <p:ph type="title"/>
          </p:nvPr>
        </p:nvSpPr>
        <p:spPr/>
        <p:txBody>
          <a:bodyPr>
            <a:normAutofit/>
          </a:bodyPr>
          <a:lstStyle/>
          <a:p>
            <a:r>
              <a:rPr lang="en-US" sz="6000" dirty="0"/>
              <a:t>DAY ONE</a:t>
            </a:r>
          </a:p>
        </p:txBody>
      </p:sp>
      <p:sp>
        <p:nvSpPr>
          <p:cNvPr id="3" name="Text Placeholder 2">
            <a:extLst>
              <a:ext uri="{FF2B5EF4-FFF2-40B4-BE49-F238E27FC236}">
                <a16:creationId xmlns:a16="http://schemas.microsoft.com/office/drawing/2014/main" id="{3BD6B34D-B493-81C5-5699-153F481AB7A0}"/>
              </a:ext>
            </a:extLst>
          </p:cNvPr>
          <p:cNvSpPr>
            <a:spLocks noGrp="1"/>
          </p:cNvSpPr>
          <p:nvPr>
            <p:ph type="body" idx="1"/>
          </p:nvPr>
        </p:nvSpPr>
        <p:spPr/>
        <p:txBody>
          <a:bodyPr>
            <a:normAutofit/>
          </a:bodyPr>
          <a:lstStyle/>
          <a:p>
            <a:r>
              <a:rPr lang="en-US" sz="5400" dirty="0">
                <a:solidFill>
                  <a:schemeClr val="tx1"/>
                </a:solidFill>
              </a:rPr>
              <a:t>Foundations of ART</a:t>
            </a:r>
          </a:p>
        </p:txBody>
      </p:sp>
    </p:spTree>
    <p:extLst>
      <p:ext uri="{BB962C8B-B14F-4D97-AF65-F5344CB8AC3E}">
        <p14:creationId xmlns:p14="http://schemas.microsoft.com/office/powerpoint/2010/main" val="4245366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15AA-08C9-19BA-B619-A51A5C1993A1}"/>
              </a:ext>
            </a:extLst>
          </p:cNvPr>
          <p:cNvSpPr>
            <a:spLocks noGrp="1"/>
          </p:cNvSpPr>
          <p:nvPr>
            <p:ph type="title"/>
          </p:nvPr>
        </p:nvSpPr>
        <p:spPr/>
        <p:txBody>
          <a:bodyPr/>
          <a:lstStyle/>
          <a:p>
            <a:r>
              <a:rPr lang="en-US" dirty="0"/>
              <a:t>Practicum - Moving Sensations</a:t>
            </a:r>
          </a:p>
        </p:txBody>
      </p:sp>
      <p:sp>
        <p:nvSpPr>
          <p:cNvPr id="3" name="Content Placeholder 2">
            <a:extLst>
              <a:ext uri="{FF2B5EF4-FFF2-40B4-BE49-F238E27FC236}">
                <a16:creationId xmlns:a16="http://schemas.microsoft.com/office/drawing/2014/main" id="{2431721B-874A-158C-7BC2-2CF7E23F8F83}"/>
              </a:ext>
            </a:extLst>
          </p:cNvPr>
          <p:cNvSpPr>
            <a:spLocks noGrp="1"/>
          </p:cNvSpPr>
          <p:nvPr>
            <p:ph idx="1"/>
          </p:nvPr>
        </p:nvSpPr>
        <p:spPr/>
        <p:txBody>
          <a:bodyPr/>
          <a:lstStyle/>
          <a:p>
            <a:r>
              <a:rPr lang="en-US" dirty="0"/>
              <a:t>Read the script as written</a:t>
            </a:r>
          </a:p>
          <a:p>
            <a:r>
              <a:rPr lang="en-US" dirty="0"/>
              <a:t>Use tools: Wordplay, Stubborn/Difficult Sensation script as needed</a:t>
            </a:r>
          </a:p>
        </p:txBody>
      </p:sp>
    </p:spTree>
    <p:extLst>
      <p:ext uri="{BB962C8B-B14F-4D97-AF65-F5344CB8AC3E}">
        <p14:creationId xmlns:p14="http://schemas.microsoft.com/office/powerpoint/2010/main" val="1899862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3A47-4982-FB5B-AFB2-882E74DFC934}"/>
              </a:ext>
            </a:extLst>
          </p:cNvPr>
          <p:cNvSpPr>
            <a:spLocks noGrp="1"/>
          </p:cNvSpPr>
          <p:nvPr>
            <p:ph type="title"/>
          </p:nvPr>
        </p:nvSpPr>
        <p:spPr/>
        <p:txBody>
          <a:bodyPr>
            <a:noAutofit/>
          </a:bodyPr>
          <a:lstStyle/>
          <a:p>
            <a:r>
              <a:rPr lang="en-US" sz="3600" dirty="0"/>
              <a:t>Basic Script Review</a:t>
            </a:r>
          </a:p>
        </p:txBody>
      </p:sp>
      <p:sp>
        <p:nvSpPr>
          <p:cNvPr id="3" name="Content Placeholder 2">
            <a:extLst>
              <a:ext uri="{FF2B5EF4-FFF2-40B4-BE49-F238E27FC236}">
                <a16:creationId xmlns:a16="http://schemas.microsoft.com/office/drawing/2014/main" id="{1EC234DB-C25A-6216-0F07-E302B9AC1012}"/>
              </a:ext>
            </a:extLst>
          </p:cNvPr>
          <p:cNvSpPr>
            <a:spLocks noGrp="1"/>
          </p:cNvSpPr>
          <p:nvPr>
            <p:ph idx="1"/>
          </p:nvPr>
        </p:nvSpPr>
        <p:spPr>
          <a:xfrm>
            <a:off x="3575049" y="273050"/>
            <a:ext cx="5421993" cy="5853113"/>
          </a:xfrm>
        </p:spPr>
        <p:txBody>
          <a:bodyPr>
            <a:normAutofit/>
          </a:bodyPr>
          <a:lstStyle/>
          <a:p>
            <a:r>
              <a:rPr lang="en-US" sz="2800" dirty="0"/>
              <a:t>Read script verbatim</a:t>
            </a:r>
          </a:p>
          <a:p>
            <a:r>
              <a:rPr lang="en-US" sz="2800" dirty="0"/>
              <a:t>Note Scene Match instructions are highlighted</a:t>
            </a:r>
          </a:p>
          <a:p>
            <a:r>
              <a:rPr lang="en-US" sz="2800" dirty="0"/>
              <a:t>Repeat charts until client finishes scene</a:t>
            </a:r>
          </a:p>
          <a:p>
            <a:r>
              <a:rPr lang="en-US" sz="2800" dirty="0"/>
              <a:t>Director should have positive sensations after</a:t>
            </a:r>
          </a:p>
          <a:p>
            <a:r>
              <a:rPr lang="en-US" sz="2800" dirty="0"/>
              <a:t>Target Trigger Times process sensations up to twice, then move on (do not have to eliminate sensations completely) </a:t>
            </a:r>
          </a:p>
          <a:p>
            <a:endParaRPr lang="en-US" dirty="0"/>
          </a:p>
        </p:txBody>
      </p:sp>
      <p:pic>
        <p:nvPicPr>
          <p:cNvPr id="6" name="Picture 5" descr="A paper with text on it&#10;&#10;AI-generated content may be incorrect.">
            <a:extLst>
              <a:ext uri="{FF2B5EF4-FFF2-40B4-BE49-F238E27FC236}">
                <a16:creationId xmlns:a16="http://schemas.microsoft.com/office/drawing/2014/main" id="{E2536995-7A00-059C-6056-530E13D6A9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832" y="2122714"/>
            <a:ext cx="2817047" cy="3608614"/>
          </a:xfrm>
          <a:prstGeom prst="rect">
            <a:avLst/>
          </a:prstGeom>
        </p:spPr>
      </p:pic>
    </p:spTree>
    <p:extLst>
      <p:ext uri="{BB962C8B-B14F-4D97-AF65-F5344CB8AC3E}">
        <p14:creationId xmlns:p14="http://schemas.microsoft.com/office/powerpoint/2010/main" val="1232097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E547F-6479-C7F7-3F6D-BD9B42E0F437}"/>
              </a:ext>
            </a:extLst>
          </p:cNvPr>
          <p:cNvSpPr>
            <a:spLocks noGrp="1"/>
          </p:cNvSpPr>
          <p:nvPr>
            <p:ph type="title"/>
          </p:nvPr>
        </p:nvSpPr>
        <p:spPr/>
        <p:txBody>
          <a:bodyPr>
            <a:normAutofit/>
          </a:bodyPr>
          <a:lstStyle/>
          <a:p>
            <a:r>
              <a:rPr lang="en-US" sz="6000" dirty="0"/>
              <a:t>DAY TWO</a:t>
            </a:r>
          </a:p>
        </p:txBody>
      </p:sp>
      <p:sp>
        <p:nvSpPr>
          <p:cNvPr id="3" name="Text Placeholder 2">
            <a:extLst>
              <a:ext uri="{FF2B5EF4-FFF2-40B4-BE49-F238E27FC236}">
                <a16:creationId xmlns:a16="http://schemas.microsoft.com/office/drawing/2014/main" id="{91425AA5-A0FD-AF93-0F5B-A7E8A5C9EB20}"/>
              </a:ext>
            </a:extLst>
          </p:cNvPr>
          <p:cNvSpPr>
            <a:spLocks noGrp="1"/>
          </p:cNvSpPr>
          <p:nvPr>
            <p:ph type="body" idx="1"/>
          </p:nvPr>
        </p:nvSpPr>
        <p:spPr/>
        <p:txBody>
          <a:bodyPr>
            <a:normAutofit/>
          </a:bodyPr>
          <a:lstStyle/>
          <a:p>
            <a:r>
              <a:rPr lang="en-US" sz="5400" dirty="0">
                <a:solidFill>
                  <a:schemeClr val="tx1"/>
                </a:solidFill>
              </a:rPr>
              <a:t>Practicing Basic ART</a:t>
            </a:r>
          </a:p>
        </p:txBody>
      </p:sp>
    </p:spTree>
    <p:extLst>
      <p:ext uri="{BB962C8B-B14F-4D97-AF65-F5344CB8AC3E}">
        <p14:creationId xmlns:p14="http://schemas.microsoft.com/office/powerpoint/2010/main" val="2139355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684C2-03C2-5254-37C0-CF2D00E8C36E}"/>
              </a:ext>
            </a:extLst>
          </p:cNvPr>
          <p:cNvSpPr>
            <a:spLocks noGrp="1"/>
          </p:cNvSpPr>
          <p:nvPr>
            <p:ph type="title"/>
          </p:nvPr>
        </p:nvSpPr>
        <p:spPr>
          <a:xfrm>
            <a:off x="480060" y="325369"/>
            <a:ext cx="3276451" cy="1956841"/>
          </a:xfrm>
        </p:spPr>
        <p:txBody>
          <a:bodyPr anchor="b">
            <a:normAutofit/>
          </a:bodyPr>
          <a:lstStyle/>
          <a:p>
            <a:r>
              <a:rPr lang="en-US" sz="4700"/>
              <a:t>Components of ART</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sX0" fmla="*/ 0 w 2606040"/>
              <a:gd name="csY0" fmla="*/ 0 h 18288"/>
              <a:gd name="csX1" fmla="*/ 625450 w 2606040"/>
              <a:gd name="csY1" fmla="*/ 0 h 18288"/>
              <a:gd name="csX2" fmla="*/ 1224839 w 2606040"/>
              <a:gd name="csY2" fmla="*/ 0 h 18288"/>
              <a:gd name="csX3" fmla="*/ 1824228 w 2606040"/>
              <a:gd name="csY3" fmla="*/ 0 h 18288"/>
              <a:gd name="csX4" fmla="*/ 2606040 w 2606040"/>
              <a:gd name="csY4" fmla="*/ 0 h 18288"/>
              <a:gd name="csX5" fmla="*/ 2606040 w 2606040"/>
              <a:gd name="csY5" fmla="*/ 18288 h 18288"/>
              <a:gd name="csX6" fmla="*/ 1902409 w 2606040"/>
              <a:gd name="csY6" fmla="*/ 18288 h 18288"/>
              <a:gd name="csX7" fmla="*/ 1276960 w 2606040"/>
              <a:gd name="csY7" fmla="*/ 18288 h 18288"/>
              <a:gd name="csX8" fmla="*/ 677570 w 2606040"/>
              <a:gd name="csY8" fmla="*/ 18288 h 18288"/>
              <a:gd name="csX9" fmla="*/ 0 w 2606040"/>
              <a:gd name="csY9" fmla="*/ 18288 h 18288"/>
              <a:gd name="csX10" fmla="*/ 0 w 2606040"/>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9032F6-3600-049E-007E-03569DF598B6}"/>
              </a:ext>
            </a:extLst>
          </p:cNvPr>
          <p:cNvSpPr>
            <a:spLocks noGrp="1"/>
          </p:cNvSpPr>
          <p:nvPr>
            <p:ph idx="1"/>
          </p:nvPr>
        </p:nvSpPr>
        <p:spPr>
          <a:xfrm>
            <a:off x="480060" y="2872899"/>
            <a:ext cx="3182691" cy="3320668"/>
          </a:xfrm>
        </p:spPr>
        <p:txBody>
          <a:bodyPr>
            <a:normAutofit/>
          </a:bodyPr>
          <a:lstStyle/>
          <a:p>
            <a:r>
              <a:rPr lang="en-US" sz="2800" dirty="0"/>
              <a:t>Scenes</a:t>
            </a:r>
          </a:p>
          <a:p>
            <a:r>
              <a:rPr lang="en-US" sz="2800" dirty="0"/>
              <a:t>Scene Match</a:t>
            </a:r>
          </a:p>
          <a:p>
            <a:r>
              <a:rPr lang="en-US" sz="2800" dirty="0"/>
              <a:t>Metaphors</a:t>
            </a:r>
          </a:p>
          <a:p>
            <a:r>
              <a:rPr lang="en-US" sz="2800" dirty="0"/>
              <a:t>Gestalt</a:t>
            </a:r>
          </a:p>
        </p:txBody>
      </p:sp>
      <p:pic>
        <p:nvPicPr>
          <p:cNvPr id="6" name="Picture 5" descr="Close-up of several gears&#10;&#10;AI-generated content may be incorrect.">
            <a:extLst>
              <a:ext uri="{FF2B5EF4-FFF2-40B4-BE49-F238E27FC236}">
                <a16:creationId xmlns:a16="http://schemas.microsoft.com/office/drawing/2014/main" id="{68BD6199-5DF9-1D18-4C36-1A0EE11EBF5E}"/>
              </a:ext>
            </a:extLst>
          </p:cNvPr>
          <p:cNvPicPr>
            <a:picLocks noChangeAspect="1"/>
          </p:cNvPicPr>
          <p:nvPr/>
        </p:nvPicPr>
        <p:blipFill>
          <a:blip r:embed="rId2">
            <a:extLst>
              <a:ext uri="{28A0092B-C50C-407E-A947-70E740481C1C}">
                <a14:useLocalDpi xmlns:a14="http://schemas.microsoft.com/office/drawing/2010/main" val="0"/>
              </a:ext>
            </a:extLst>
          </a:blip>
          <a:srcRect l="31688" r="19789" b="-1"/>
          <a:stretch>
            <a:fill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B9BF8F84-AA9C-6764-E865-F64FB544E124}"/>
              </a:ext>
            </a:extLst>
          </p:cNvPr>
          <p:cNvSpPr txBox="1"/>
          <p:nvPr/>
        </p:nvSpPr>
        <p:spPr>
          <a:xfrm>
            <a:off x="4931229" y="3167742"/>
            <a:ext cx="2481942" cy="48985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934631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562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0AB043-2325-781A-D97D-89E863152A5C}"/>
              </a:ext>
            </a:extLst>
          </p:cNvPr>
          <p:cNvSpPr>
            <a:spLocks noGrp="1"/>
          </p:cNvSpPr>
          <p:nvPr>
            <p:ph type="title"/>
          </p:nvPr>
        </p:nvSpPr>
        <p:spPr>
          <a:xfrm>
            <a:off x="5056421" y="381001"/>
            <a:ext cx="3117384" cy="1708244"/>
          </a:xfrm>
        </p:spPr>
        <p:txBody>
          <a:bodyPr vert="horz" lIns="91440" tIns="45720" rIns="91440" bIns="45720" rtlCol="0" anchor="ctr">
            <a:normAutofit/>
          </a:bodyPr>
          <a:lstStyle/>
          <a:p>
            <a:pPr>
              <a:lnSpc>
                <a:spcPct val="90000"/>
              </a:lnSpc>
            </a:pPr>
            <a:r>
              <a:rPr lang="en-US" sz="3500" dirty="0"/>
              <a:t>Scene Match</a:t>
            </a:r>
          </a:p>
        </p:txBody>
      </p:sp>
      <p:pic>
        <p:nvPicPr>
          <p:cNvPr id="6" name="Picture 5" descr="Cross section of young plant and roots">
            <a:extLst>
              <a:ext uri="{FF2B5EF4-FFF2-40B4-BE49-F238E27FC236}">
                <a16:creationId xmlns:a16="http://schemas.microsoft.com/office/drawing/2014/main" id="{62D0C793-B6C1-4F04-0639-DCFB4E895236}"/>
              </a:ext>
            </a:extLst>
          </p:cNvPr>
          <p:cNvPicPr>
            <a:picLocks noChangeAspect="1"/>
          </p:cNvPicPr>
          <p:nvPr/>
        </p:nvPicPr>
        <p:blipFill>
          <a:blip r:embed="rId2"/>
          <a:srcRect l="47656" r="4678"/>
          <a:stretch>
            <a:fillRect/>
          </a:stretch>
        </p:blipFill>
        <p:spPr>
          <a:xfrm>
            <a:off x="20" y="-2"/>
            <a:ext cx="4571980" cy="6858002"/>
          </a:xfrm>
          <a:prstGeom prst="rect">
            <a:avLst/>
          </a:prstGeom>
        </p:spPr>
      </p:pic>
      <p:sp>
        <p:nvSpPr>
          <p:cNvPr id="4" name="Text Placeholder 3">
            <a:extLst>
              <a:ext uri="{FF2B5EF4-FFF2-40B4-BE49-F238E27FC236}">
                <a16:creationId xmlns:a16="http://schemas.microsoft.com/office/drawing/2014/main" id="{C55DCA07-E15F-7EFF-6DFA-88A10A5D9E5E}"/>
              </a:ext>
            </a:extLst>
          </p:cNvPr>
          <p:cNvSpPr>
            <a:spLocks noGrp="1"/>
          </p:cNvSpPr>
          <p:nvPr>
            <p:ph type="body" sz="half" idx="2"/>
          </p:nvPr>
        </p:nvSpPr>
        <p:spPr>
          <a:xfrm>
            <a:off x="4800601" y="2470245"/>
            <a:ext cx="3629024" cy="3769835"/>
          </a:xfrm>
        </p:spPr>
        <p:txBody>
          <a:bodyPr vert="horz" lIns="91440" tIns="45720" rIns="91440" bIns="45720" rtlCol="0" anchor="ctr">
            <a:normAutofit fontScale="92500"/>
          </a:bodyPr>
          <a:lstStyle/>
          <a:p>
            <a:pPr marL="285750" indent="-285750">
              <a:buFont typeface="Arial" panose="020B0604020202020204" pitchFamily="34" charset="0"/>
              <a:buChar char="•"/>
            </a:pPr>
            <a:r>
              <a:rPr lang="en-US" sz="2400" dirty="0"/>
              <a:t>Scene Match is used to find earlier scene that is the root of the distress</a:t>
            </a:r>
          </a:p>
          <a:p>
            <a:pPr marL="285750" indent="-285750">
              <a:buFont typeface="Arial" panose="020B0604020202020204" pitchFamily="34" charset="0"/>
              <a:buChar char="•"/>
            </a:pPr>
            <a:r>
              <a:rPr lang="en-US" sz="2400" dirty="0"/>
              <a:t>Follow the sensations to find earliest scene</a:t>
            </a:r>
          </a:p>
          <a:p>
            <a:pPr marL="285750" indent="-285750">
              <a:buFont typeface="Arial" panose="020B0604020202020204" pitchFamily="34" charset="0"/>
              <a:buChar char="•"/>
            </a:pPr>
            <a:r>
              <a:rPr lang="en-US" sz="2400" dirty="0"/>
              <a:t>Earlier scene becomes the main scene to process</a:t>
            </a:r>
          </a:p>
          <a:p>
            <a:pPr marL="285750" indent="-285750">
              <a:buFont typeface="Arial" panose="020B0604020202020204" pitchFamily="34" charset="0"/>
              <a:buChar char="•"/>
            </a:pPr>
            <a:r>
              <a:rPr lang="en-US" sz="2400" dirty="0"/>
              <a:t>Review original presenting scene after Bonfire, before Target Trigger Times</a:t>
            </a:r>
          </a:p>
          <a:p>
            <a:pPr indent="-228600">
              <a:lnSpc>
                <a:spcPct val="90000"/>
              </a:lnSpc>
              <a:buFont typeface="Arial" panose="020B0604020202020204" pitchFamily="34" charset="0"/>
              <a:buChar char="•"/>
            </a:pPr>
            <a:endParaRPr lang="en-US" sz="1700" dirty="0"/>
          </a:p>
        </p:txBody>
      </p:sp>
    </p:spTree>
    <p:extLst>
      <p:ext uri="{BB962C8B-B14F-4D97-AF65-F5344CB8AC3E}">
        <p14:creationId xmlns:p14="http://schemas.microsoft.com/office/powerpoint/2010/main" val="946091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r>
              <a:rPr lang="en-US" sz="4700" dirty="0"/>
              <a:t>METAPHORS ARE:</a:t>
            </a:r>
          </a:p>
        </p:txBody>
      </p:sp>
      <p:graphicFrame>
        <p:nvGraphicFramePr>
          <p:cNvPr id="12" name="Content Placeholder 2">
            <a:extLst>
              <a:ext uri="{FF2B5EF4-FFF2-40B4-BE49-F238E27FC236}">
                <a16:creationId xmlns:a16="http://schemas.microsoft.com/office/drawing/2014/main" id="{FC78A5B2-0939-49B0-AF56-0488F31314A7}"/>
              </a:ext>
            </a:extLst>
          </p:cNvPr>
          <p:cNvGraphicFramePr>
            <a:graphicFrameLocks noGrp="1"/>
          </p:cNvGraphicFramePr>
          <p:nvPr>
            <p:ph idx="1"/>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799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3555" y="620392"/>
            <a:ext cx="2856201" cy="4104008"/>
          </a:xfrm>
        </p:spPr>
        <p:txBody>
          <a:bodyPr>
            <a:normAutofit/>
          </a:bodyPr>
          <a:lstStyle/>
          <a:p>
            <a:r>
              <a:rPr lang="en-US" sz="3600" dirty="0">
                <a:solidFill>
                  <a:schemeClr val="bg1"/>
                </a:solidFill>
              </a:rPr>
              <a:t>Metaphorical Pictures Trigger Emotions</a:t>
            </a:r>
          </a:p>
        </p:txBody>
      </p:sp>
      <p:graphicFrame>
        <p:nvGraphicFramePr>
          <p:cNvPr id="14" name="Content Placeholder 2">
            <a:extLst>
              <a:ext uri="{FF2B5EF4-FFF2-40B4-BE49-F238E27FC236}">
                <a16:creationId xmlns:a16="http://schemas.microsoft.com/office/drawing/2014/main" id="{D3B86A33-1AD1-48E7-B78C-819B8E274326}"/>
              </a:ext>
            </a:extLst>
          </p:cNvPr>
          <p:cNvGraphicFramePr>
            <a:graphicFrameLocks noGrp="1"/>
          </p:cNvGraphicFramePr>
          <p:nvPr>
            <p:ph idx="1"/>
            <p:extLst>
              <p:ext uri="{D42A27DB-BD31-4B8C-83A1-F6EECF244321}">
                <p14:modId xmlns:p14="http://schemas.microsoft.com/office/powerpoint/2010/main" val="388590134"/>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Treble clef">
            <a:extLst>
              <a:ext uri="{FF2B5EF4-FFF2-40B4-BE49-F238E27FC236}">
                <a16:creationId xmlns:a16="http://schemas.microsoft.com/office/drawing/2014/main" id="{98D79E28-CEC9-2995-C4B7-E1C665BCFB03}"/>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6759" r="25073"/>
          <a:stretch/>
        </p:blipFill>
        <p:spPr>
          <a:xfrm>
            <a:off x="2362199" y="3048000"/>
            <a:ext cx="1371601" cy="2847593"/>
          </a:xfrm>
          <a:prstGeom prst="rect">
            <a:avLst/>
          </a:prstGeom>
        </p:spPr>
      </p:pic>
    </p:spTree>
    <p:extLst>
      <p:ext uri="{BB962C8B-B14F-4D97-AF65-F5344CB8AC3E}">
        <p14:creationId xmlns:p14="http://schemas.microsoft.com/office/powerpoint/2010/main" val="4048958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4171950" cy="1807305"/>
          </a:xfrm>
        </p:spPr>
        <p:txBody>
          <a:bodyPr>
            <a:normAutofit fontScale="90000"/>
          </a:bodyPr>
          <a:lstStyle/>
          <a:p>
            <a:br>
              <a:rPr lang="en-US" dirty="0"/>
            </a:br>
            <a:r>
              <a:rPr lang="en-US" dirty="0"/>
              <a:t>METAPHORS</a:t>
            </a:r>
            <a:br>
              <a:rPr lang="en-US" dirty="0"/>
            </a:br>
            <a:r>
              <a:rPr lang="en-US" sz="2700" b="1" dirty="0"/>
              <a:t>The stuff dreams are made of:</a:t>
            </a:r>
            <a:br>
              <a:rPr lang="en-US" sz="2700" b="1" dirty="0"/>
            </a:br>
            <a:endParaRPr lang="en-US" sz="2700" dirty="0"/>
          </a:p>
        </p:txBody>
      </p:sp>
      <p:sp>
        <p:nvSpPr>
          <p:cNvPr id="3" name="Content Placeholder 2"/>
          <p:cNvSpPr>
            <a:spLocks noGrp="1"/>
          </p:cNvSpPr>
          <p:nvPr>
            <p:ph idx="1"/>
          </p:nvPr>
        </p:nvSpPr>
        <p:spPr>
          <a:xfrm>
            <a:off x="533401" y="2286000"/>
            <a:ext cx="4033736" cy="3733800"/>
          </a:xfrm>
        </p:spPr>
        <p:txBody>
          <a:bodyPr>
            <a:normAutofit/>
          </a:bodyPr>
          <a:lstStyle/>
          <a:p>
            <a:pPr marL="0" indent="0">
              <a:buNone/>
            </a:pPr>
            <a:r>
              <a:rPr lang="en-US" sz="2400" b="1" dirty="0"/>
              <a:t>We dream in metaphors; </a:t>
            </a:r>
          </a:p>
          <a:p>
            <a:pPr marL="0" indent="0">
              <a:buNone/>
            </a:pPr>
            <a:r>
              <a:rPr lang="en-US" sz="2400" b="1" dirty="0"/>
              <a:t>If we are afraid of something we may dream of monsters.</a:t>
            </a:r>
          </a:p>
          <a:p>
            <a:pPr marL="0" indent="0">
              <a:buNone/>
            </a:pPr>
            <a:endParaRPr lang="en-US" sz="2400" b="1" dirty="0"/>
          </a:p>
          <a:p>
            <a:pPr marL="0" indent="0">
              <a:buNone/>
            </a:pPr>
            <a:r>
              <a:rPr lang="en-US" sz="2400" b="1" dirty="0"/>
              <a:t>Using ART, the clients can control the ending of nightmares, like a lucid dream that has a good ending.</a:t>
            </a:r>
          </a:p>
          <a:p>
            <a:pPr marL="0" indent="0">
              <a:buNone/>
            </a:pPr>
            <a:endParaRPr lang="en-US" sz="1700" dirty="0"/>
          </a:p>
          <a:p>
            <a:pPr marL="0" indent="0">
              <a:buNone/>
            </a:pPr>
            <a:endParaRPr lang="en-US" sz="17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76" r="19767"/>
          <a:stretch/>
        </p:blipFill>
        <p:spPr bwMode="auto">
          <a:xfrm>
            <a:off x="4682359" y="10"/>
            <a:ext cx="4461641" cy="6841968"/>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a:extLst>
              <a:ext uri="{FF2B5EF4-FFF2-40B4-BE49-F238E27FC236}">
                <a16:creationId xmlns:a16="http://schemas.microsoft.com/office/drawing/2014/main" id="{A9BFDB00-8A21-AB40-C0DD-2FBE5D00D181}"/>
              </a:ext>
            </a:extLst>
          </p:cNvPr>
          <p:cNvCxnSpPr/>
          <p:nvPr/>
        </p:nvCxnSpPr>
        <p:spPr>
          <a:xfrm>
            <a:off x="1143000" y="2057400"/>
            <a:ext cx="2971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383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85341" y="365125"/>
            <a:ext cx="3801459" cy="1807305"/>
          </a:xfrm>
        </p:spPr>
        <p:txBody>
          <a:bodyPr>
            <a:normAutofit/>
          </a:bodyPr>
          <a:lstStyle/>
          <a:p>
            <a:pPr>
              <a:lnSpc>
                <a:spcPct val="90000"/>
              </a:lnSpc>
            </a:pPr>
            <a:r>
              <a:rPr lang="en-US" sz="4100" dirty="0"/>
              <a:t>Metaphors Are Dream Language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418" r="25931" b="-1"/>
          <a:stretch/>
        </p:blipFill>
        <p:spPr bwMode="auto">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914899" y="1903194"/>
            <a:ext cx="3801459" cy="4419600"/>
          </a:xfrm>
        </p:spPr>
        <p:txBody>
          <a:bodyPr>
            <a:normAutofit/>
          </a:bodyPr>
          <a:lstStyle/>
          <a:p>
            <a:pPr marL="0" indent="0">
              <a:buNone/>
            </a:pPr>
            <a:r>
              <a:rPr lang="en-US" sz="2000" dirty="0"/>
              <a:t>Metaphorical suggestions work so well with the reality that the eye movements deliver.</a:t>
            </a:r>
          </a:p>
          <a:p>
            <a:pPr marL="0" indent="0">
              <a:buNone/>
            </a:pPr>
            <a:endParaRPr lang="en-US" sz="2000" dirty="0"/>
          </a:p>
          <a:p>
            <a:pPr marL="0" indent="0">
              <a:buNone/>
            </a:pPr>
            <a:r>
              <a:rPr lang="en-US" sz="2000" dirty="0"/>
              <a:t>Clients leave with the image that they can return to again and again to reinforce ART therapy changes.</a:t>
            </a:r>
          </a:p>
          <a:p>
            <a:pPr marL="0" indent="0">
              <a:buNone/>
            </a:pPr>
            <a:endParaRPr lang="en-US" sz="2000" dirty="0"/>
          </a:p>
          <a:p>
            <a:pPr marL="0" indent="0">
              <a:buNone/>
            </a:pPr>
            <a:r>
              <a:rPr lang="en-US" sz="2000" dirty="0"/>
              <a:t>Dreams are not real, but they feel real sometimes. ART’s Director is like a dream and the client knows it’s not real, but it works.</a:t>
            </a:r>
          </a:p>
          <a:p>
            <a:pPr marL="0" indent="0">
              <a:buNone/>
            </a:pPr>
            <a:endParaRPr lang="en-US" sz="1700" dirty="0"/>
          </a:p>
          <a:p>
            <a:pPr marL="0" indent="0">
              <a:buNone/>
            </a:pPr>
            <a:endParaRPr lang="en-US" sz="1700" dirty="0"/>
          </a:p>
        </p:txBody>
      </p:sp>
    </p:spTree>
    <p:extLst>
      <p:ext uri="{BB962C8B-B14F-4D97-AF65-F5344CB8AC3E}">
        <p14:creationId xmlns:p14="http://schemas.microsoft.com/office/powerpoint/2010/main" val="1653077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3555" y="620392"/>
            <a:ext cx="2856201" cy="5504688"/>
          </a:xfrm>
        </p:spPr>
        <p:txBody>
          <a:bodyPr>
            <a:normAutofit/>
          </a:bodyPr>
          <a:lstStyle/>
          <a:p>
            <a:r>
              <a:rPr lang="en-US" dirty="0">
                <a:solidFill>
                  <a:schemeClr val="bg1"/>
                </a:solidFill>
              </a:rPr>
              <a:t>What metaphors have you heard your clients say?</a:t>
            </a:r>
          </a:p>
        </p:txBody>
      </p:sp>
      <p:graphicFrame>
        <p:nvGraphicFramePr>
          <p:cNvPr id="5" name="Content Placeholder 2">
            <a:extLst>
              <a:ext uri="{FF2B5EF4-FFF2-40B4-BE49-F238E27FC236}">
                <a16:creationId xmlns:a16="http://schemas.microsoft.com/office/drawing/2014/main" id="{E7E0C4E7-4A51-4568-92A4-BCC35EEFD634}"/>
              </a:ext>
            </a:extLst>
          </p:cNvPr>
          <p:cNvGraphicFramePr>
            <a:graphicFrameLocks noGrp="1"/>
          </p:cNvGraphicFramePr>
          <p:nvPr>
            <p:ph idx="1"/>
            <p:extLst>
              <p:ext uri="{D42A27DB-BD31-4B8C-83A1-F6EECF244321}">
                <p14:modId xmlns:p14="http://schemas.microsoft.com/office/powerpoint/2010/main" val="2456350263"/>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194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7CF5B71-A8A3-16B6-49F1-B53A469AD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59" y="4293843"/>
            <a:ext cx="2607866" cy="1433463"/>
          </a:xfrm>
          <a:prstGeom prst="rect">
            <a:avLst/>
          </a:prstGeom>
        </p:spPr>
      </p:pic>
      <p:sp>
        <p:nvSpPr>
          <p:cNvPr id="4" name="Content Placeholder 3">
            <a:extLst>
              <a:ext uri="{FF2B5EF4-FFF2-40B4-BE49-F238E27FC236}">
                <a16:creationId xmlns:a16="http://schemas.microsoft.com/office/drawing/2014/main" id="{5391EFF9-47A3-6883-08FA-A3E768307F1B}"/>
              </a:ext>
            </a:extLst>
          </p:cNvPr>
          <p:cNvSpPr>
            <a:spLocks noGrp="1"/>
          </p:cNvSpPr>
          <p:nvPr>
            <p:ph sz="half" idx="1"/>
          </p:nvPr>
        </p:nvSpPr>
        <p:spPr/>
        <p:txBody>
          <a:bodyPr>
            <a:normAutofit/>
          </a:bodyPr>
          <a:lstStyle/>
          <a:p>
            <a:r>
              <a:rPr lang="en-US" b="1" dirty="0"/>
              <a:t>Who are we?</a:t>
            </a:r>
          </a:p>
          <a:p>
            <a:pPr lvl="1"/>
            <a:r>
              <a:rPr lang="en-US" dirty="0"/>
              <a:t>Name</a:t>
            </a:r>
          </a:p>
          <a:p>
            <a:pPr lvl="1"/>
            <a:r>
              <a:rPr lang="en-US" dirty="0"/>
              <a:t>Location</a:t>
            </a:r>
          </a:p>
          <a:p>
            <a:pPr lvl="1"/>
            <a:r>
              <a:rPr lang="en-US" dirty="0"/>
              <a:t>Training Date</a:t>
            </a:r>
          </a:p>
          <a:p>
            <a:pPr lvl="1"/>
            <a:r>
              <a:rPr lang="en-US" dirty="0"/>
              <a:t>Experience with ART</a:t>
            </a:r>
          </a:p>
        </p:txBody>
      </p:sp>
      <p:sp>
        <p:nvSpPr>
          <p:cNvPr id="2" name="Title 1">
            <a:extLst>
              <a:ext uri="{FF2B5EF4-FFF2-40B4-BE49-F238E27FC236}">
                <a16:creationId xmlns:a16="http://schemas.microsoft.com/office/drawing/2014/main" id="{7D503918-1856-839A-9202-CBE2770FDFF5}"/>
              </a:ext>
            </a:extLst>
          </p:cNvPr>
          <p:cNvSpPr>
            <a:spLocks noGrp="1"/>
          </p:cNvSpPr>
          <p:nvPr>
            <p:ph type="title"/>
          </p:nvPr>
        </p:nvSpPr>
        <p:spPr/>
        <p:txBody>
          <a:bodyPr/>
          <a:lstStyle/>
          <a:p>
            <a:r>
              <a:rPr lang="en-US" dirty="0"/>
              <a:t>Introductions </a:t>
            </a:r>
          </a:p>
        </p:txBody>
      </p:sp>
      <p:sp>
        <p:nvSpPr>
          <p:cNvPr id="5" name="Content Placeholder 4">
            <a:extLst>
              <a:ext uri="{FF2B5EF4-FFF2-40B4-BE49-F238E27FC236}">
                <a16:creationId xmlns:a16="http://schemas.microsoft.com/office/drawing/2014/main" id="{B620E2FE-326D-39EE-7D32-5542B74223BF}"/>
              </a:ext>
            </a:extLst>
          </p:cNvPr>
          <p:cNvSpPr>
            <a:spLocks noGrp="1"/>
          </p:cNvSpPr>
          <p:nvPr>
            <p:ph sz="half" idx="2"/>
          </p:nvPr>
        </p:nvSpPr>
        <p:spPr>
          <a:xfrm>
            <a:off x="4064875" y="1533196"/>
            <a:ext cx="5047594" cy="4525963"/>
          </a:xfrm>
        </p:spPr>
        <p:txBody>
          <a:bodyPr>
            <a:normAutofit/>
          </a:bodyPr>
          <a:lstStyle/>
          <a:p>
            <a:r>
              <a:rPr lang="en-US" b="1" dirty="0"/>
              <a:t>Who are you?</a:t>
            </a:r>
            <a:r>
              <a:rPr lang="en-US" dirty="0"/>
              <a:t>	</a:t>
            </a:r>
          </a:p>
          <a:p>
            <a:pPr lvl="1"/>
            <a:r>
              <a:rPr lang="en-US" dirty="0"/>
              <a:t>Name</a:t>
            </a:r>
          </a:p>
          <a:p>
            <a:pPr lvl="1"/>
            <a:r>
              <a:rPr lang="en-US" dirty="0"/>
              <a:t>Location</a:t>
            </a:r>
          </a:p>
          <a:p>
            <a:pPr lvl="1"/>
            <a:r>
              <a:rPr lang="en-US" dirty="0"/>
              <a:t>Motivation for taking the training</a:t>
            </a:r>
          </a:p>
          <a:p>
            <a:pPr lvl="1"/>
            <a:r>
              <a:rPr lang="en-US" dirty="0"/>
              <a:t>Population you work with</a:t>
            </a:r>
          </a:p>
          <a:p>
            <a:pPr lvl="1"/>
            <a:r>
              <a:rPr lang="en-US" dirty="0"/>
              <a:t>How did you learn about ART?</a:t>
            </a:r>
          </a:p>
          <a:p>
            <a:pPr lvl="1"/>
            <a:r>
              <a:rPr lang="en-US" dirty="0"/>
              <a:t>How do you hope to use it in your practice?</a:t>
            </a:r>
          </a:p>
        </p:txBody>
      </p:sp>
    </p:spTree>
    <p:extLst>
      <p:ext uri="{BB962C8B-B14F-4D97-AF65-F5344CB8AC3E}">
        <p14:creationId xmlns:p14="http://schemas.microsoft.com/office/powerpoint/2010/main" val="2567836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FB8F0-34F1-106E-B5E8-95323B273478}"/>
              </a:ext>
            </a:extLst>
          </p:cNvPr>
          <p:cNvSpPr>
            <a:spLocks noGrp="1"/>
          </p:cNvSpPr>
          <p:nvPr>
            <p:ph type="title"/>
          </p:nvPr>
        </p:nvSpPr>
        <p:spPr/>
        <p:txBody>
          <a:bodyPr/>
          <a:lstStyle/>
          <a:p>
            <a:r>
              <a:rPr lang="en-US" dirty="0"/>
              <a:t>Gestalt Interventions</a:t>
            </a:r>
          </a:p>
        </p:txBody>
      </p:sp>
      <p:sp>
        <p:nvSpPr>
          <p:cNvPr id="3" name="Content Placeholder 2">
            <a:extLst>
              <a:ext uri="{FF2B5EF4-FFF2-40B4-BE49-F238E27FC236}">
                <a16:creationId xmlns:a16="http://schemas.microsoft.com/office/drawing/2014/main" id="{50F5B3DB-94F0-23EE-4C80-638621CBB4AE}"/>
              </a:ext>
            </a:extLst>
          </p:cNvPr>
          <p:cNvSpPr>
            <a:spLocks noGrp="1"/>
          </p:cNvSpPr>
          <p:nvPr>
            <p:ph idx="1"/>
          </p:nvPr>
        </p:nvSpPr>
        <p:spPr/>
        <p:txBody>
          <a:bodyPr/>
          <a:lstStyle/>
          <a:p>
            <a:r>
              <a:rPr lang="en-US" dirty="0"/>
              <a:t>Good for grief, releasing anger or guilt, etc.</a:t>
            </a:r>
          </a:p>
          <a:p>
            <a:pPr lvl="1">
              <a:buFont typeface="Arial" panose="020B0604020202020204" pitchFamily="34" charset="0"/>
              <a:buChar char="•"/>
            </a:pPr>
            <a:r>
              <a:rPr lang="en-US" dirty="0"/>
              <a:t>Say goodbye</a:t>
            </a:r>
          </a:p>
          <a:p>
            <a:pPr lvl="1">
              <a:buFont typeface="Arial" panose="020B0604020202020204" pitchFamily="34" charset="0"/>
              <a:buChar char="•"/>
            </a:pPr>
            <a:r>
              <a:rPr lang="en-US" dirty="0"/>
              <a:t>Counsel, support earlier-self</a:t>
            </a:r>
          </a:p>
          <a:p>
            <a:pPr lvl="1">
              <a:buFont typeface="Arial" panose="020B0604020202020204" pitchFamily="34" charset="0"/>
              <a:buChar char="•"/>
            </a:pPr>
            <a:r>
              <a:rPr lang="en-US" dirty="0"/>
              <a:t>Rescue younger self</a:t>
            </a:r>
          </a:p>
          <a:p>
            <a:pPr lvl="1">
              <a:buFont typeface="Arial" panose="020B0604020202020204" pitchFamily="34" charset="0"/>
              <a:buChar char="•"/>
            </a:pPr>
            <a:r>
              <a:rPr lang="en-US" dirty="0"/>
              <a:t>Finish unfinished business</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3816777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9D0BD-D23F-FB03-A440-30BBBAF7D494}"/>
              </a:ext>
            </a:extLst>
          </p:cNvPr>
          <p:cNvSpPr>
            <a:spLocks noGrp="1"/>
          </p:cNvSpPr>
          <p:nvPr>
            <p:ph type="title"/>
          </p:nvPr>
        </p:nvSpPr>
        <p:spPr>
          <a:xfrm>
            <a:off x="-76238" y="650389"/>
            <a:ext cx="3180838" cy="3387497"/>
          </a:xfrm>
        </p:spPr>
        <p:txBody>
          <a:bodyPr anchor="b">
            <a:normAutofit/>
          </a:bodyPr>
          <a:lstStyle/>
          <a:p>
            <a:r>
              <a:rPr lang="en-US" sz="3500" dirty="0">
                <a:solidFill>
                  <a:srgbClr val="FFFFFF"/>
                </a:solidFill>
              </a:rPr>
              <a:t>Handling </a:t>
            </a:r>
            <a:br>
              <a:rPr lang="en-US" sz="3500" dirty="0">
                <a:solidFill>
                  <a:srgbClr val="FFFFFF"/>
                </a:solidFill>
              </a:rPr>
            </a:br>
            <a:r>
              <a:rPr lang="en-US" sz="3500" dirty="0">
                <a:solidFill>
                  <a:srgbClr val="FFFFFF"/>
                </a:solidFill>
              </a:rPr>
              <a:t>Strong Emotions</a:t>
            </a:r>
            <a:br>
              <a:rPr lang="en-US" sz="3500" dirty="0">
                <a:solidFill>
                  <a:srgbClr val="FFFFFF"/>
                </a:solidFill>
              </a:rPr>
            </a:br>
            <a:r>
              <a:rPr lang="en-US" sz="3500" dirty="0">
                <a:solidFill>
                  <a:srgbClr val="FFFFFF"/>
                </a:solidFill>
              </a:rPr>
              <a:t> or </a:t>
            </a:r>
            <a:br>
              <a:rPr lang="en-US" sz="3500" dirty="0">
                <a:solidFill>
                  <a:srgbClr val="FFFFFF"/>
                </a:solidFill>
              </a:rPr>
            </a:br>
            <a:r>
              <a:rPr lang="en-US" sz="3500" dirty="0">
                <a:solidFill>
                  <a:srgbClr val="FFFFFF"/>
                </a:solidFill>
              </a:rPr>
              <a:t>Intense Crying</a:t>
            </a:r>
          </a:p>
        </p:txBody>
      </p:sp>
      <p:sp>
        <p:nvSpPr>
          <p:cNvPr id="3" name="Content Placeholder 2">
            <a:extLst>
              <a:ext uri="{FF2B5EF4-FFF2-40B4-BE49-F238E27FC236}">
                <a16:creationId xmlns:a16="http://schemas.microsoft.com/office/drawing/2014/main" id="{FEE940EC-4E53-0B40-F6F6-FB680A1C45C3}"/>
              </a:ext>
            </a:extLst>
          </p:cNvPr>
          <p:cNvSpPr>
            <a:spLocks noGrp="1"/>
          </p:cNvSpPr>
          <p:nvPr>
            <p:ph idx="1"/>
          </p:nvPr>
        </p:nvSpPr>
        <p:spPr>
          <a:xfrm>
            <a:off x="3607694" y="649480"/>
            <a:ext cx="4916510" cy="5546047"/>
          </a:xfrm>
        </p:spPr>
        <p:txBody>
          <a:bodyPr anchor="ctr">
            <a:normAutofit/>
          </a:bodyPr>
          <a:lstStyle/>
          <a:p>
            <a:pPr marL="0" indent="0">
              <a:buNone/>
            </a:pPr>
            <a:endParaRPr lang="en-US" sz="2400" dirty="0"/>
          </a:p>
          <a:p>
            <a:r>
              <a:rPr lang="en-US" sz="2400" dirty="0"/>
              <a:t>Strong emotions are processed with multiple sets of 40</a:t>
            </a:r>
          </a:p>
          <a:p>
            <a:r>
              <a:rPr lang="en-US" sz="2400" dirty="0"/>
              <a:t>Do not stop to ask if they want to process again</a:t>
            </a:r>
          </a:p>
          <a:p>
            <a:r>
              <a:rPr lang="en-US" sz="2400" dirty="0"/>
              <a:t>Offer Tools to move sensations</a:t>
            </a:r>
          </a:p>
          <a:p>
            <a:r>
              <a:rPr lang="en-US" sz="2400" dirty="0"/>
              <a:t>Can use Wordplay as they settle</a:t>
            </a:r>
          </a:p>
          <a:p>
            <a:endParaRPr lang="en-US" sz="2400" dirty="0"/>
          </a:p>
        </p:txBody>
      </p:sp>
    </p:spTree>
    <p:extLst>
      <p:ext uri="{BB962C8B-B14F-4D97-AF65-F5344CB8AC3E}">
        <p14:creationId xmlns:p14="http://schemas.microsoft.com/office/powerpoint/2010/main" val="3307901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FE19-991E-74D8-37BD-A975B0AC8E27}"/>
              </a:ext>
            </a:extLst>
          </p:cNvPr>
          <p:cNvSpPr>
            <a:spLocks noGrp="1"/>
          </p:cNvSpPr>
          <p:nvPr>
            <p:ph type="title"/>
          </p:nvPr>
        </p:nvSpPr>
        <p:spPr/>
        <p:txBody>
          <a:bodyPr/>
          <a:lstStyle/>
          <a:p>
            <a:r>
              <a:rPr lang="en-US" dirty="0"/>
              <a:t>Little Mischievous Little Liar</a:t>
            </a:r>
          </a:p>
        </p:txBody>
      </p:sp>
      <p:pic>
        <p:nvPicPr>
          <p:cNvPr id="4" name="Content Placeholder 3">
            <a:extLst>
              <a:ext uri="{FF2B5EF4-FFF2-40B4-BE49-F238E27FC236}">
                <a16:creationId xmlns:a16="http://schemas.microsoft.com/office/drawing/2014/main" id="{2CEB154E-A4BE-841E-A861-2578A8041DFC}"/>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0983" r="-2" b="284"/>
          <a:stretch/>
        </p:blipFill>
        <p:spPr>
          <a:xfrm>
            <a:off x="5286297" y="1567543"/>
            <a:ext cx="3400503" cy="452596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30A4642D-BBB3-1122-7D83-171E9C749409}"/>
              </a:ext>
            </a:extLst>
          </p:cNvPr>
          <p:cNvSpPr txBox="1"/>
          <p:nvPr/>
        </p:nvSpPr>
        <p:spPr>
          <a:xfrm>
            <a:off x="685800" y="1730829"/>
            <a:ext cx="4114800" cy="1569660"/>
          </a:xfrm>
          <a:prstGeom prst="rect">
            <a:avLst/>
          </a:prstGeom>
          <a:noFill/>
        </p:spPr>
        <p:txBody>
          <a:bodyPr wrap="square" rtlCol="0">
            <a:spAutoFit/>
          </a:bodyPr>
          <a:lstStyle/>
          <a:p>
            <a:r>
              <a:rPr lang="en-US" sz="2400" dirty="0"/>
              <a:t>A script to deal with the negative thoughts or negative patterns the client struggles with in the session.</a:t>
            </a:r>
          </a:p>
        </p:txBody>
      </p:sp>
    </p:spTree>
    <p:extLst>
      <p:ext uri="{BB962C8B-B14F-4D97-AF65-F5344CB8AC3E}">
        <p14:creationId xmlns:p14="http://schemas.microsoft.com/office/powerpoint/2010/main" val="1806814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593047-C40B-5073-3DD1-9B4A96488CE8}"/>
              </a:ext>
            </a:extLst>
          </p:cNvPr>
          <p:cNvPicPr>
            <a:picLocks noChangeAspect="1"/>
          </p:cNvPicPr>
          <p:nvPr/>
        </p:nvPicPr>
        <p:blipFill>
          <a:blip r:embed="rId2">
            <a:duotone>
              <a:schemeClr val="bg2">
                <a:shade val="45000"/>
                <a:satMod val="135000"/>
              </a:schemeClr>
              <a:prstClr val="white"/>
            </a:duotone>
          </a:blip>
          <a:srcRect l="11000" r="-1" b="-1"/>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34A093-0EFA-EA6A-C8FC-8E2E4CD59D7E}"/>
              </a:ext>
            </a:extLst>
          </p:cNvPr>
          <p:cNvSpPr>
            <a:spLocks noGrp="1"/>
          </p:cNvSpPr>
          <p:nvPr>
            <p:ph type="title"/>
          </p:nvPr>
        </p:nvSpPr>
        <p:spPr>
          <a:xfrm>
            <a:off x="628650" y="365125"/>
            <a:ext cx="7886700" cy="1325563"/>
          </a:xfrm>
        </p:spPr>
        <p:txBody>
          <a:bodyPr>
            <a:normAutofit/>
          </a:bodyPr>
          <a:lstStyle/>
          <a:p>
            <a:r>
              <a:rPr lang="en-US" dirty="0"/>
              <a:t>Basic ART Practicum</a:t>
            </a:r>
          </a:p>
        </p:txBody>
      </p:sp>
      <p:graphicFrame>
        <p:nvGraphicFramePr>
          <p:cNvPr id="5" name="Content Placeholder 2">
            <a:extLst>
              <a:ext uri="{FF2B5EF4-FFF2-40B4-BE49-F238E27FC236}">
                <a16:creationId xmlns:a16="http://schemas.microsoft.com/office/drawing/2014/main" id="{45B2D786-FDC4-7579-93CF-A4F0C7849C9D}"/>
              </a:ext>
            </a:extLst>
          </p:cNvPr>
          <p:cNvGraphicFramePr>
            <a:graphicFrameLocks noGrp="1"/>
          </p:cNvGraphicFramePr>
          <p:nvPr>
            <p:ph idx="1"/>
            <p:extLst>
              <p:ext uri="{D42A27DB-BD31-4B8C-83A1-F6EECF244321}">
                <p14:modId xmlns:p14="http://schemas.microsoft.com/office/powerpoint/2010/main" val="213843865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3451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22EE6-7DA1-D0F6-25C2-AAA0B3FB3ACE}"/>
              </a:ext>
            </a:extLst>
          </p:cNvPr>
          <p:cNvSpPr>
            <a:spLocks noGrp="1"/>
          </p:cNvSpPr>
          <p:nvPr>
            <p:ph type="title"/>
          </p:nvPr>
        </p:nvSpPr>
        <p:spPr>
          <a:xfrm>
            <a:off x="515125" y="1153572"/>
            <a:ext cx="2400300" cy="4461163"/>
          </a:xfrm>
        </p:spPr>
        <p:txBody>
          <a:bodyPr>
            <a:normAutofit/>
          </a:bodyPr>
          <a:lstStyle/>
          <a:p>
            <a:r>
              <a:rPr lang="en-US">
                <a:solidFill>
                  <a:srgbClr val="FFFFFF"/>
                </a:solidFill>
              </a:rPr>
              <a:t>EMs for Self Use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7C7F66-9F9F-513E-0F4B-5DC4EC6ECA3C}"/>
              </a:ext>
            </a:extLst>
          </p:cNvPr>
          <p:cNvSpPr>
            <a:spLocks noGrp="1"/>
          </p:cNvSpPr>
          <p:nvPr>
            <p:ph idx="1"/>
          </p:nvPr>
        </p:nvSpPr>
        <p:spPr>
          <a:xfrm>
            <a:off x="3201474" y="591343"/>
            <a:ext cx="5753340" cy="5585619"/>
          </a:xfrm>
        </p:spPr>
        <p:txBody>
          <a:bodyPr anchor="ctr">
            <a:normAutofit/>
          </a:bodyPr>
          <a:lstStyle/>
          <a:p>
            <a:pPr>
              <a:lnSpc>
                <a:spcPct val="90000"/>
              </a:lnSpc>
            </a:pPr>
            <a:r>
              <a:rPr lang="en-US" dirty="0"/>
              <a:t>Clients can be taught to use EMs for moving sensations only</a:t>
            </a:r>
          </a:p>
          <a:p>
            <a:pPr>
              <a:lnSpc>
                <a:spcPct val="90000"/>
              </a:lnSpc>
            </a:pPr>
            <a:r>
              <a:rPr lang="en-US" dirty="0"/>
              <a:t>Three techniques</a:t>
            </a:r>
          </a:p>
          <a:p>
            <a:pPr lvl="1">
              <a:lnSpc>
                <a:spcPct val="90000"/>
              </a:lnSpc>
              <a:buFont typeface="Arial" panose="020B0604020202020204" pitchFamily="34" charset="0"/>
              <a:buChar char="•"/>
            </a:pPr>
            <a:r>
              <a:rPr lang="en-US" dirty="0"/>
              <a:t>Two spots on wall across the room</a:t>
            </a:r>
          </a:p>
          <a:p>
            <a:pPr lvl="1">
              <a:lnSpc>
                <a:spcPct val="90000"/>
              </a:lnSpc>
              <a:buFont typeface="Arial" panose="020B0604020202020204" pitchFamily="34" charset="0"/>
              <a:buChar char="•"/>
            </a:pPr>
            <a:r>
              <a:rPr lang="en-US" dirty="0"/>
              <a:t>Goal Posts (hands in front of them)</a:t>
            </a:r>
          </a:p>
          <a:p>
            <a:pPr lvl="1">
              <a:lnSpc>
                <a:spcPct val="90000"/>
              </a:lnSpc>
              <a:buFont typeface="Arial" panose="020B0604020202020204" pitchFamily="34" charset="0"/>
              <a:buChar char="•"/>
            </a:pPr>
            <a:r>
              <a:rPr lang="en-US" dirty="0"/>
              <a:t>Using their hand to guide their eyes</a:t>
            </a:r>
          </a:p>
          <a:p>
            <a:pPr>
              <a:lnSpc>
                <a:spcPct val="90000"/>
              </a:lnSpc>
            </a:pPr>
            <a:r>
              <a:rPr lang="en-US" dirty="0"/>
              <a:t>Have clients practice in session before leaving</a:t>
            </a:r>
          </a:p>
        </p:txBody>
      </p:sp>
    </p:spTree>
    <p:extLst>
      <p:ext uri="{BB962C8B-B14F-4D97-AF65-F5344CB8AC3E}">
        <p14:creationId xmlns:p14="http://schemas.microsoft.com/office/powerpoint/2010/main" val="1819249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E465B-DCA7-DA0D-DA45-535E9CDFD284}"/>
              </a:ext>
            </a:extLst>
          </p:cNvPr>
          <p:cNvSpPr>
            <a:spLocks noGrp="1"/>
          </p:cNvSpPr>
          <p:nvPr>
            <p:ph type="title"/>
          </p:nvPr>
        </p:nvSpPr>
        <p:spPr/>
        <p:txBody>
          <a:bodyPr>
            <a:normAutofit/>
          </a:bodyPr>
          <a:lstStyle/>
          <a:p>
            <a:r>
              <a:rPr lang="en-US" sz="6000" dirty="0"/>
              <a:t>DAY THREE</a:t>
            </a:r>
          </a:p>
        </p:txBody>
      </p:sp>
      <p:sp>
        <p:nvSpPr>
          <p:cNvPr id="3" name="Text Placeholder 2">
            <a:extLst>
              <a:ext uri="{FF2B5EF4-FFF2-40B4-BE49-F238E27FC236}">
                <a16:creationId xmlns:a16="http://schemas.microsoft.com/office/drawing/2014/main" id="{71461524-0DF1-7AFC-81A7-E0E352ACE0B3}"/>
              </a:ext>
            </a:extLst>
          </p:cNvPr>
          <p:cNvSpPr>
            <a:spLocks noGrp="1"/>
          </p:cNvSpPr>
          <p:nvPr>
            <p:ph type="body" idx="1"/>
          </p:nvPr>
        </p:nvSpPr>
        <p:spPr>
          <a:xfrm>
            <a:off x="554694" y="2906713"/>
            <a:ext cx="8758237" cy="1500187"/>
          </a:xfrm>
        </p:spPr>
        <p:txBody>
          <a:bodyPr>
            <a:normAutofit/>
          </a:bodyPr>
          <a:lstStyle/>
          <a:p>
            <a:r>
              <a:rPr lang="en-US" sz="4800" dirty="0">
                <a:solidFill>
                  <a:schemeClr val="tx1"/>
                </a:solidFill>
              </a:rPr>
              <a:t>Typical Day for Ongoing Problems</a:t>
            </a:r>
          </a:p>
        </p:txBody>
      </p:sp>
    </p:spTree>
    <p:extLst>
      <p:ext uri="{BB962C8B-B14F-4D97-AF65-F5344CB8AC3E}">
        <p14:creationId xmlns:p14="http://schemas.microsoft.com/office/powerpoint/2010/main" val="4157316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AD2816-E1AD-EDC7-B4AE-627383AA1872}"/>
              </a:ext>
            </a:extLst>
          </p:cNvPr>
          <p:cNvSpPr>
            <a:spLocks noGrp="1"/>
          </p:cNvSpPr>
          <p:nvPr>
            <p:ph type="title"/>
          </p:nvPr>
        </p:nvSpPr>
        <p:spPr>
          <a:xfrm>
            <a:off x="628650" y="451381"/>
            <a:ext cx="7884414" cy="4066540"/>
          </a:xfrm>
        </p:spPr>
        <p:txBody>
          <a:bodyPr vert="horz" lIns="91440" tIns="45720" rIns="91440" bIns="45720" rtlCol="0" anchor="b">
            <a:normAutofit/>
          </a:bodyPr>
          <a:lstStyle/>
          <a:p>
            <a:pPr algn="l">
              <a:lnSpc>
                <a:spcPct val="90000"/>
              </a:lnSpc>
            </a:pPr>
            <a:r>
              <a:rPr lang="en-US" sz="5700" kern="1200" dirty="0">
                <a:solidFill>
                  <a:schemeClr val="accent3">
                    <a:lumMod val="50000"/>
                  </a:schemeClr>
                </a:solidFill>
                <a:latin typeface="+mj-lt"/>
                <a:ea typeface="+mj-ea"/>
                <a:cs typeface="+mj-cs"/>
              </a:rPr>
              <a:t>Ongoing Problems</a:t>
            </a:r>
          </a:p>
        </p:txBody>
      </p:sp>
      <p:sp>
        <p:nvSpPr>
          <p:cNvPr id="3" name="Content Placeholder 2">
            <a:extLst>
              <a:ext uri="{FF2B5EF4-FFF2-40B4-BE49-F238E27FC236}">
                <a16:creationId xmlns:a16="http://schemas.microsoft.com/office/drawing/2014/main" id="{2B6E8942-17B0-3402-0A68-B707D6A9A49C}"/>
              </a:ext>
            </a:extLst>
          </p:cNvPr>
          <p:cNvSpPr>
            <a:spLocks noGrp="1"/>
          </p:cNvSpPr>
          <p:nvPr>
            <p:ph idx="1"/>
          </p:nvPr>
        </p:nvSpPr>
        <p:spPr>
          <a:xfrm>
            <a:off x="628649" y="4983276"/>
            <a:ext cx="7884414" cy="1126680"/>
          </a:xfrm>
        </p:spPr>
        <p:txBody>
          <a:bodyPr vert="horz" lIns="91440" tIns="45720" rIns="91440" bIns="45720" rtlCol="0">
            <a:normAutofit/>
          </a:bodyPr>
          <a:lstStyle/>
          <a:p>
            <a:pPr marL="0" indent="0">
              <a:lnSpc>
                <a:spcPct val="90000"/>
              </a:lnSpc>
              <a:spcBef>
                <a:spcPts val="1000"/>
              </a:spcBef>
              <a:buNone/>
            </a:pPr>
            <a:r>
              <a:rPr lang="en-US" sz="2400" kern="1200">
                <a:solidFill>
                  <a:schemeClr val="tx1"/>
                </a:solidFill>
                <a:latin typeface="+mn-lt"/>
                <a:ea typeface="+mn-ea"/>
                <a:cs typeface="+mn-cs"/>
              </a:rPr>
              <a:t>Introducing the Typical Day Script</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4718595"/>
            <a:ext cx="4057650" cy="18288"/>
          </a:xfrm>
          <a:custGeom>
            <a:avLst/>
            <a:gdLst>
              <a:gd name="csX0" fmla="*/ 0 w 4057650"/>
              <a:gd name="csY0" fmla="*/ 0 h 18288"/>
              <a:gd name="csX1" fmla="*/ 757428 w 4057650"/>
              <a:gd name="csY1" fmla="*/ 0 h 18288"/>
              <a:gd name="csX2" fmla="*/ 1474279 w 4057650"/>
              <a:gd name="csY2" fmla="*/ 0 h 18288"/>
              <a:gd name="csX3" fmla="*/ 2191131 w 4057650"/>
              <a:gd name="csY3" fmla="*/ 0 h 18288"/>
              <a:gd name="csX4" fmla="*/ 2745676 w 4057650"/>
              <a:gd name="csY4" fmla="*/ 0 h 18288"/>
              <a:gd name="csX5" fmla="*/ 3340798 w 4057650"/>
              <a:gd name="csY5" fmla="*/ 0 h 18288"/>
              <a:gd name="csX6" fmla="*/ 4057650 w 4057650"/>
              <a:gd name="csY6" fmla="*/ 0 h 18288"/>
              <a:gd name="csX7" fmla="*/ 4057650 w 4057650"/>
              <a:gd name="csY7" fmla="*/ 18288 h 18288"/>
              <a:gd name="csX8" fmla="*/ 3381375 w 4057650"/>
              <a:gd name="csY8" fmla="*/ 18288 h 18288"/>
              <a:gd name="csX9" fmla="*/ 2826830 w 4057650"/>
              <a:gd name="csY9" fmla="*/ 18288 h 18288"/>
              <a:gd name="csX10" fmla="*/ 2272284 w 4057650"/>
              <a:gd name="csY10" fmla="*/ 18288 h 18288"/>
              <a:gd name="csX11" fmla="*/ 1555432 w 4057650"/>
              <a:gd name="csY11" fmla="*/ 18288 h 18288"/>
              <a:gd name="csX12" fmla="*/ 960310 w 4057650"/>
              <a:gd name="csY12" fmla="*/ 18288 h 18288"/>
              <a:gd name="csX13" fmla="*/ 0 w 4057650"/>
              <a:gd name="csY13" fmla="*/ 18288 h 18288"/>
              <a:gd name="csX14" fmla="*/ 0 w 4057650"/>
              <a:gd name="csY1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4057650" h="18288"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150" y="8855"/>
                  <a:pt x="4057759" y="14521"/>
                  <a:pt x="4057650" y="18288"/>
                </a:cubicBezTo>
                <a:cubicBezTo>
                  <a:pt x="3743404" y="40125"/>
                  <a:pt x="3625516" y="-14923"/>
                  <a:pt x="3381375" y="18288"/>
                </a:cubicBezTo>
                <a:cubicBezTo>
                  <a:pt x="3137235" y="51499"/>
                  <a:pt x="2946571" y="1"/>
                  <a:pt x="2826830" y="18288"/>
                </a:cubicBezTo>
                <a:cubicBezTo>
                  <a:pt x="2707090" y="36575"/>
                  <a:pt x="2402756" y="1432"/>
                  <a:pt x="2272284" y="18288"/>
                </a:cubicBezTo>
                <a:cubicBezTo>
                  <a:pt x="2141812" y="35144"/>
                  <a:pt x="1895935" y="18199"/>
                  <a:pt x="1555432" y="18288"/>
                </a:cubicBezTo>
                <a:cubicBezTo>
                  <a:pt x="1214929" y="18377"/>
                  <a:pt x="1103072" y="14503"/>
                  <a:pt x="960310" y="18288"/>
                </a:cubicBezTo>
                <a:cubicBezTo>
                  <a:pt x="817548" y="22073"/>
                  <a:pt x="402272" y="-29359"/>
                  <a:pt x="0" y="18288"/>
                </a:cubicBezTo>
                <a:cubicBezTo>
                  <a:pt x="683" y="12014"/>
                  <a:pt x="724" y="5908"/>
                  <a:pt x="0" y="0"/>
                </a:cubicBezTo>
                <a:close/>
              </a:path>
              <a:path w="4057650" h="18288"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752" y="7180"/>
                  <a:pt x="4057819" y="13790"/>
                  <a:pt x="4057650" y="18288"/>
                </a:cubicBezTo>
                <a:cubicBezTo>
                  <a:pt x="3865148" y="-3313"/>
                  <a:pt x="3702543" y="49468"/>
                  <a:pt x="3381375" y="18288"/>
                </a:cubicBezTo>
                <a:cubicBezTo>
                  <a:pt x="3060208" y="-12892"/>
                  <a:pt x="2956571" y="-8678"/>
                  <a:pt x="2826830" y="18288"/>
                </a:cubicBezTo>
                <a:cubicBezTo>
                  <a:pt x="2697089" y="45254"/>
                  <a:pt x="2411031" y="43154"/>
                  <a:pt x="2150555" y="18288"/>
                </a:cubicBezTo>
                <a:cubicBezTo>
                  <a:pt x="1890080" y="-6578"/>
                  <a:pt x="1741827" y="-615"/>
                  <a:pt x="1474280" y="18288"/>
                </a:cubicBezTo>
                <a:cubicBezTo>
                  <a:pt x="1206734" y="37191"/>
                  <a:pt x="998203" y="33335"/>
                  <a:pt x="838581" y="18288"/>
                </a:cubicBezTo>
                <a:cubicBezTo>
                  <a:pt x="678959" y="3241"/>
                  <a:pt x="187101" y="-13212"/>
                  <a:pt x="0" y="18288"/>
                </a:cubicBezTo>
                <a:cubicBezTo>
                  <a:pt x="571" y="10093"/>
                  <a:pt x="-125" y="840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843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9FB99-8676-C148-2706-0F39485AF0AD}"/>
              </a:ext>
            </a:extLst>
          </p:cNvPr>
          <p:cNvSpPr>
            <a:spLocks noGrp="1"/>
          </p:cNvSpPr>
          <p:nvPr>
            <p:ph type="title"/>
          </p:nvPr>
        </p:nvSpPr>
        <p:spPr/>
        <p:txBody>
          <a:bodyPr>
            <a:noAutofit/>
          </a:bodyPr>
          <a:lstStyle/>
          <a:p>
            <a:r>
              <a:rPr lang="en-US" sz="3600" dirty="0"/>
              <a:t>Past Trauma Is Often One and Done, But Ongoing Problems May Take Longer</a:t>
            </a:r>
          </a:p>
        </p:txBody>
      </p:sp>
      <p:sp>
        <p:nvSpPr>
          <p:cNvPr id="3" name="Content Placeholder 2">
            <a:extLst>
              <a:ext uri="{FF2B5EF4-FFF2-40B4-BE49-F238E27FC236}">
                <a16:creationId xmlns:a16="http://schemas.microsoft.com/office/drawing/2014/main" id="{28CBCFC9-5DFF-96E3-8A37-8532C8781504}"/>
              </a:ext>
            </a:extLst>
          </p:cNvPr>
          <p:cNvSpPr>
            <a:spLocks noGrp="1"/>
          </p:cNvSpPr>
          <p:nvPr>
            <p:ph idx="1"/>
          </p:nvPr>
        </p:nvSpPr>
        <p:spPr>
          <a:xfrm>
            <a:off x="457200" y="1752600"/>
            <a:ext cx="8229600" cy="4525963"/>
          </a:xfrm>
        </p:spPr>
        <p:txBody>
          <a:bodyPr>
            <a:normAutofit fontScale="85000" lnSpcReduction="20000"/>
          </a:bodyPr>
          <a:lstStyle/>
          <a:p>
            <a:pPr marL="0" indent="0" algn="just">
              <a:buNone/>
            </a:pPr>
            <a:r>
              <a:rPr lang="en-US" dirty="0"/>
              <a:t>I find past traumas can often be completed in one ART session with the Basic Script. Clients do not want the past images or their accompanying triggers, which is helpful for motivation. Even an entire childhood can be done in one session with snippets of the worst parts comprising a client’s scene. The brain often doesn’t need more than snippets.</a:t>
            </a:r>
          </a:p>
          <a:p>
            <a:pPr marL="0" indent="0" algn="just">
              <a:buNone/>
            </a:pPr>
            <a:endParaRPr lang="en-US" dirty="0"/>
          </a:p>
          <a:p>
            <a:pPr marL="0" indent="0" algn="just">
              <a:buNone/>
            </a:pPr>
            <a:r>
              <a:rPr lang="en-US" dirty="0"/>
              <a:t>Ongoing issues are different because the motivation to change may be interfered with by a secondary gain. We need a different kind of script to deal with such ongoing issues.</a:t>
            </a:r>
          </a:p>
        </p:txBody>
      </p:sp>
    </p:spTree>
    <p:extLst>
      <p:ext uri="{BB962C8B-B14F-4D97-AF65-F5344CB8AC3E}">
        <p14:creationId xmlns:p14="http://schemas.microsoft.com/office/powerpoint/2010/main" val="2414353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184D6-AF31-78C1-150B-156B6AB4ACA9}"/>
              </a:ext>
            </a:extLst>
          </p:cNvPr>
          <p:cNvSpPr>
            <a:spLocks noGrp="1"/>
          </p:cNvSpPr>
          <p:nvPr>
            <p:ph type="title"/>
          </p:nvPr>
        </p:nvSpPr>
        <p:spPr>
          <a:xfrm>
            <a:off x="6482393" y="71585"/>
            <a:ext cx="2318706" cy="1655483"/>
          </a:xfrm>
        </p:spPr>
        <p:txBody>
          <a:bodyPr anchor="b">
            <a:normAutofit/>
          </a:bodyPr>
          <a:lstStyle/>
          <a:p>
            <a:pPr>
              <a:lnSpc>
                <a:spcPct val="90000"/>
              </a:lnSpc>
            </a:pPr>
            <a:r>
              <a:rPr lang="en-US" sz="1900" dirty="0"/>
              <a:t>Introducing </a:t>
            </a:r>
            <a:br>
              <a:rPr lang="en-US" sz="1900" dirty="0"/>
            </a:br>
            <a:r>
              <a:rPr lang="en-US" sz="1900" i="1" dirty="0"/>
              <a:t>The Typical Day </a:t>
            </a:r>
            <a:r>
              <a:rPr lang="en-US" sz="1900" dirty="0"/>
              <a:t>Script</a:t>
            </a:r>
            <a:r>
              <a:rPr lang="en-US" sz="1900" i="1" dirty="0"/>
              <a:t> </a:t>
            </a:r>
            <a:br>
              <a:rPr lang="en-US" sz="1900" i="1" dirty="0"/>
            </a:br>
            <a:r>
              <a:rPr lang="en-US" sz="1900" dirty="0"/>
              <a:t>with</a:t>
            </a:r>
            <a:r>
              <a:rPr lang="en-US" sz="1900" i="1" dirty="0"/>
              <a:t> </a:t>
            </a:r>
            <a:r>
              <a:rPr lang="en-US" sz="1900" dirty="0"/>
              <a:t>(or without)</a:t>
            </a:r>
            <a:r>
              <a:rPr lang="en-US" sz="1900" i="1" dirty="0"/>
              <a:t> </a:t>
            </a:r>
            <a:br>
              <a:rPr lang="en-US" sz="1900" i="1" dirty="0"/>
            </a:br>
            <a:r>
              <a:rPr lang="en-US" sz="1900" i="1" dirty="0"/>
              <a:t>The Mischievous Little Liar </a:t>
            </a:r>
            <a:endParaRPr lang="en-US" sz="1900" dirty="0"/>
          </a:p>
        </p:txBody>
      </p:sp>
      <p:pic>
        <p:nvPicPr>
          <p:cNvPr id="1026" name="Picture 2">
            <a:extLst>
              <a:ext uri="{FF2B5EF4-FFF2-40B4-BE49-F238E27FC236}">
                <a16:creationId xmlns:a16="http://schemas.microsoft.com/office/drawing/2014/main" id="{57A3C286-DE8E-1FC4-4722-F39E1B346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3277" b="-2"/>
          <a:stretch>
            <a:fillRect/>
          </a:stretch>
        </p:blipFill>
        <p:spPr bwMode="auto">
          <a:xfrm>
            <a:off x="17" y="-7942"/>
            <a:ext cx="6086455"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70D8B36-D7F1-711D-7122-C6618277D364}"/>
              </a:ext>
            </a:extLst>
          </p:cNvPr>
          <p:cNvSpPr>
            <a:spLocks noGrp="1"/>
          </p:cNvSpPr>
          <p:nvPr>
            <p:ph idx="1"/>
          </p:nvPr>
        </p:nvSpPr>
        <p:spPr>
          <a:xfrm>
            <a:off x="6339293" y="1882106"/>
            <a:ext cx="2579181" cy="4076567"/>
          </a:xfrm>
        </p:spPr>
        <p:txBody>
          <a:bodyPr>
            <a:normAutofit lnSpcReduction="10000"/>
          </a:bodyPr>
          <a:lstStyle/>
          <a:p>
            <a:pPr marL="0" indent="0">
              <a:lnSpc>
                <a:spcPct val="90000"/>
              </a:lnSpc>
              <a:buNone/>
            </a:pPr>
            <a:r>
              <a:rPr lang="en-US" sz="1800" dirty="0"/>
              <a:t>Ongoing problems need a script different from (though similar to) the Basic script. We call it </a:t>
            </a:r>
            <a:r>
              <a:rPr lang="en-US" sz="1800" i="1" dirty="0"/>
              <a:t>The Typical Day </a:t>
            </a:r>
            <a:r>
              <a:rPr lang="en-US" sz="1800" dirty="0"/>
              <a:t>script because the client will see their scene as symptoms during a typical day. </a:t>
            </a:r>
          </a:p>
          <a:p>
            <a:pPr marL="0" indent="0">
              <a:lnSpc>
                <a:spcPct val="90000"/>
              </a:lnSpc>
              <a:buNone/>
            </a:pPr>
            <a:endParaRPr lang="en-US" sz="1800" dirty="0"/>
          </a:p>
          <a:p>
            <a:pPr marL="0" indent="0">
              <a:lnSpc>
                <a:spcPct val="90000"/>
              </a:lnSpc>
              <a:buNone/>
            </a:pPr>
            <a:r>
              <a:rPr lang="en-US" sz="1800" dirty="0"/>
              <a:t>In this script, the client will see their Typical Day as they imagine their symptoms throughout the day, from morning until bedtime. </a:t>
            </a:r>
          </a:p>
          <a:p>
            <a:pPr marL="0" indent="0">
              <a:lnSpc>
                <a:spcPct val="90000"/>
              </a:lnSpc>
              <a:buNone/>
            </a:pPr>
            <a:endParaRPr lang="en-US" sz="1600" dirty="0"/>
          </a:p>
        </p:txBody>
      </p:sp>
      <p:sp>
        <p:nvSpPr>
          <p:cNvPr id="1033" name="Rectangle 103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741"/>
            <a:ext cx="9143997"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8742"/>
            <a:ext cx="6086475"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170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2DFC8-3373-8DB5-7481-95C39BAA591D}"/>
              </a:ext>
            </a:extLst>
          </p:cNvPr>
          <p:cNvSpPr>
            <a:spLocks noGrp="1"/>
          </p:cNvSpPr>
          <p:nvPr>
            <p:ph type="title"/>
          </p:nvPr>
        </p:nvSpPr>
        <p:spPr>
          <a:xfrm>
            <a:off x="4885341" y="365125"/>
            <a:ext cx="3630007" cy="1807305"/>
          </a:xfrm>
        </p:spPr>
        <p:txBody>
          <a:bodyPr>
            <a:normAutofit/>
          </a:bodyPr>
          <a:lstStyle/>
          <a:p>
            <a:pPr>
              <a:lnSpc>
                <a:spcPct val="90000"/>
              </a:lnSpc>
            </a:pPr>
            <a:r>
              <a:rPr lang="en-US" sz="3400" dirty="0"/>
              <a:t>Ongoing Problems May Take Several More Sessions</a:t>
            </a:r>
          </a:p>
        </p:txBody>
      </p:sp>
      <p:pic>
        <p:nvPicPr>
          <p:cNvPr id="5" name="Picture 4" descr="Colorful paints and brushes">
            <a:extLst>
              <a:ext uri="{FF2B5EF4-FFF2-40B4-BE49-F238E27FC236}">
                <a16:creationId xmlns:a16="http://schemas.microsoft.com/office/drawing/2014/main" id="{59A06D38-90FC-DAE6-8516-53A2E14CF56B}"/>
              </a:ext>
            </a:extLst>
          </p:cNvPr>
          <p:cNvPicPr>
            <a:picLocks noChangeAspect="1"/>
          </p:cNvPicPr>
          <p:nvPr/>
        </p:nvPicPr>
        <p:blipFill>
          <a:blip r:embed="rId2"/>
          <a:srcRect l="34932" r="20417"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47B1A287-2A9A-99C1-34DD-66E2A4B6360C}"/>
              </a:ext>
            </a:extLst>
          </p:cNvPr>
          <p:cNvSpPr>
            <a:spLocks noGrp="1"/>
          </p:cNvSpPr>
          <p:nvPr>
            <p:ph idx="1"/>
          </p:nvPr>
        </p:nvSpPr>
        <p:spPr>
          <a:xfrm>
            <a:off x="4885341" y="2333297"/>
            <a:ext cx="3630007" cy="3843666"/>
          </a:xfrm>
        </p:spPr>
        <p:txBody>
          <a:bodyPr>
            <a:normAutofit/>
          </a:bodyPr>
          <a:lstStyle/>
          <a:p>
            <a:pPr marL="0" indent="0">
              <a:buNone/>
            </a:pPr>
            <a:r>
              <a:rPr lang="en-US" sz="1700" dirty="0"/>
              <a:t>With secondary gains that support the negative behaviors or negative thinking, an ongoing problem may need more ART sessions. Still, there should be fewer sessions than in cognitive-based therapies.</a:t>
            </a:r>
          </a:p>
          <a:p>
            <a:pPr marL="0" indent="0">
              <a:buNone/>
            </a:pPr>
            <a:endParaRPr lang="en-US" sz="1700" dirty="0"/>
          </a:p>
          <a:p>
            <a:pPr marL="0" indent="0">
              <a:buNone/>
            </a:pPr>
            <a:r>
              <a:rPr lang="en-US" sz="1700" dirty="0"/>
              <a:t>In cases involving cravings or compulsions, I find a timing of two sessions a week for one or two weeks can help lessen or eliminate the cravings or compulsions. Cravings are sensations that can be moved.</a:t>
            </a:r>
          </a:p>
        </p:txBody>
      </p:sp>
    </p:spTree>
    <p:extLst>
      <p:ext uri="{BB962C8B-B14F-4D97-AF65-F5344CB8AC3E}">
        <p14:creationId xmlns:p14="http://schemas.microsoft.com/office/powerpoint/2010/main" val="1015691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FA77-D9ED-E04C-BD7E-10E845FAC71F}"/>
              </a:ext>
            </a:extLst>
          </p:cNvPr>
          <p:cNvSpPr>
            <a:spLocks noGrp="1"/>
          </p:cNvSpPr>
          <p:nvPr>
            <p:ph type="title"/>
          </p:nvPr>
        </p:nvSpPr>
        <p:spPr/>
        <p:txBody>
          <a:bodyPr>
            <a:normAutofit fontScale="90000"/>
          </a:bodyPr>
          <a:lstStyle/>
          <a:p>
            <a:r>
              <a:rPr lang="en-US" dirty="0"/>
              <a:t>Accelerated Resolution Therapy</a:t>
            </a:r>
            <a:br>
              <a:rPr lang="en-US" dirty="0"/>
            </a:br>
            <a:r>
              <a:rPr lang="en-US" dirty="0"/>
              <a:t>(ART)</a:t>
            </a:r>
          </a:p>
        </p:txBody>
      </p:sp>
      <p:sp>
        <p:nvSpPr>
          <p:cNvPr id="3" name="Content Placeholder 2">
            <a:extLst>
              <a:ext uri="{FF2B5EF4-FFF2-40B4-BE49-F238E27FC236}">
                <a16:creationId xmlns:a16="http://schemas.microsoft.com/office/drawing/2014/main" id="{94C464F6-9F95-A047-9216-4B16D1DC09C6}"/>
              </a:ext>
            </a:extLst>
          </p:cNvPr>
          <p:cNvSpPr>
            <a:spLocks noGrp="1"/>
          </p:cNvSpPr>
          <p:nvPr>
            <p:ph idx="1"/>
          </p:nvPr>
        </p:nvSpPr>
        <p:spPr>
          <a:xfrm>
            <a:off x="457199" y="1600200"/>
            <a:ext cx="8442435" cy="4525963"/>
          </a:xfrm>
        </p:spPr>
        <p:txBody>
          <a:bodyPr>
            <a:normAutofit fontScale="85000" lnSpcReduction="20000"/>
          </a:bodyPr>
          <a:lstStyle/>
          <a:p>
            <a:r>
              <a:rPr lang="en-US" dirty="0"/>
              <a:t>ART is an innovative therapy that focuses on eliminating negative images and sensations</a:t>
            </a:r>
          </a:p>
          <a:p>
            <a:r>
              <a:rPr lang="en-US" dirty="0"/>
              <a:t>ART vs other therapies</a:t>
            </a:r>
          </a:p>
          <a:p>
            <a:r>
              <a:rPr lang="en-US" dirty="0"/>
              <a:t>Why eye movements</a:t>
            </a:r>
          </a:p>
          <a:p>
            <a:r>
              <a:rPr lang="en-US" dirty="0"/>
              <a:t>Addresses - Trauma, PTS, Anxiety, Depression, Relationships, Performance Enhancement, Ongoing problems</a:t>
            </a:r>
          </a:p>
          <a:p>
            <a:r>
              <a:rPr lang="en-US" dirty="0"/>
              <a:t>Benefits of ART - Cognitions change naturally, often need only a few sessions, brain learns flexibility, insight often comes naturally</a:t>
            </a:r>
          </a:p>
          <a:p>
            <a:r>
              <a:rPr lang="en-US" dirty="0"/>
              <a:t>Often can address trauma in one session</a:t>
            </a:r>
          </a:p>
        </p:txBody>
      </p:sp>
    </p:spTree>
    <p:extLst>
      <p:ext uri="{BB962C8B-B14F-4D97-AF65-F5344CB8AC3E}">
        <p14:creationId xmlns:p14="http://schemas.microsoft.com/office/powerpoint/2010/main" val="2819046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8F35-82F4-0C4E-22AC-FDF06EBA4E64}"/>
              </a:ext>
            </a:extLst>
          </p:cNvPr>
          <p:cNvSpPr>
            <a:spLocks noGrp="1"/>
          </p:cNvSpPr>
          <p:nvPr>
            <p:ph type="title"/>
          </p:nvPr>
        </p:nvSpPr>
        <p:spPr>
          <a:xfrm>
            <a:off x="4813299" y="228600"/>
            <a:ext cx="3968748" cy="1628775"/>
          </a:xfrm>
        </p:spPr>
        <p:txBody>
          <a:bodyPr anchor="b">
            <a:noAutofit/>
          </a:bodyPr>
          <a:lstStyle/>
          <a:p>
            <a:pPr>
              <a:lnSpc>
                <a:spcPct val="90000"/>
              </a:lnSpc>
            </a:pPr>
            <a:r>
              <a:rPr lang="en-US" sz="2400" dirty="0"/>
              <a:t>The Typical Day Script Is Very Similar to </a:t>
            </a:r>
            <a:br>
              <a:rPr lang="en-US" sz="2400" dirty="0"/>
            </a:br>
            <a:r>
              <a:rPr lang="en-US" sz="2400" dirty="0"/>
              <a:t>the Basic Script but Tailored to Ongoing Problems.</a:t>
            </a:r>
          </a:p>
        </p:txBody>
      </p:sp>
      <p:pic>
        <p:nvPicPr>
          <p:cNvPr id="7" name="Picture 4" descr="Arrows pointing towards light">
            <a:extLst>
              <a:ext uri="{FF2B5EF4-FFF2-40B4-BE49-F238E27FC236}">
                <a16:creationId xmlns:a16="http://schemas.microsoft.com/office/drawing/2014/main" id="{E8027C30-3D90-6681-E486-6415106CA6F4}"/>
              </a:ext>
            </a:extLst>
          </p:cNvPr>
          <p:cNvPicPr>
            <a:picLocks noChangeAspect="1"/>
          </p:cNvPicPr>
          <p:nvPr/>
        </p:nvPicPr>
        <p:blipFill rotWithShape="1">
          <a:blip r:embed="rId2"/>
          <a:srcRect l="7881" r="47607" b="-2"/>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8A560312-5F95-85CF-8A02-BFF8F7A979DC}"/>
              </a:ext>
            </a:extLst>
          </p:cNvPr>
          <p:cNvSpPr>
            <a:spLocks noGrp="1"/>
          </p:cNvSpPr>
          <p:nvPr>
            <p:ph idx="1"/>
          </p:nvPr>
        </p:nvSpPr>
        <p:spPr>
          <a:xfrm>
            <a:off x="4813300" y="2133600"/>
            <a:ext cx="3968747" cy="4343400"/>
          </a:xfrm>
        </p:spPr>
        <p:txBody>
          <a:bodyPr>
            <a:normAutofit/>
          </a:bodyPr>
          <a:lstStyle/>
          <a:p>
            <a:pPr marL="0" indent="0" algn="just">
              <a:buNone/>
            </a:pPr>
            <a:r>
              <a:rPr lang="en-US" sz="2000" dirty="0"/>
              <a:t>With ongoing problems and a secondary gain (a reason to hold onto a problem), the client may have a more difficult time with changing behavior and moving forward than a client getting rid of triggering images from past trauma.</a:t>
            </a:r>
          </a:p>
          <a:p>
            <a:pPr marL="0" indent="0" algn="just">
              <a:buNone/>
            </a:pPr>
            <a:endParaRPr lang="en-US" sz="2000" dirty="0"/>
          </a:p>
          <a:p>
            <a:pPr marL="0" indent="0" algn="just">
              <a:buNone/>
            </a:pPr>
            <a:r>
              <a:rPr lang="en-US" sz="2000" dirty="0"/>
              <a:t>Therefore, we need to combat the secondary gain by having the client choose a metaphor for the mischievous internal voice that says, don’t change.</a:t>
            </a:r>
          </a:p>
        </p:txBody>
      </p:sp>
    </p:spTree>
    <p:extLst>
      <p:ext uri="{BB962C8B-B14F-4D97-AF65-F5344CB8AC3E}">
        <p14:creationId xmlns:p14="http://schemas.microsoft.com/office/powerpoint/2010/main" val="187361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BED20CD-92DF-CA0D-5E5F-6EF1F9E6ECFA}"/>
              </a:ext>
            </a:extLst>
          </p:cNvPr>
          <p:cNvPicPr>
            <a:picLocks noChangeAspect="1" noChangeArrowheads="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940" r="14940"/>
          <a:stretch/>
        </p:blipFill>
        <p:spPr bwMode="auto">
          <a:xfrm>
            <a:off x="3514890" y="767448"/>
            <a:ext cx="5629110" cy="53231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F29511-B89A-0627-384C-0D7198F3B7D4}"/>
              </a:ext>
            </a:extLst>
          </p:cNvPr>
          <p:cNvSpPr>
            <a:spLocks noGrp="1"/>
          </p:cNvSpPr>
          <p:nvPr>
            <p:ph type="title"/>
          </p:nvPr>
        </p:nvSpPr>
        <p:spPr>
          <a:xfrm>
            <a:off x="458443" y="380891"/>
            <a:ext cx="2866641" cy="1235075"/>
          </a:xfrm>
        </p:spPr>
        <p:txBody>
          <a:bodyPr>
            <a:normAutofit/>
          </a:bodyPr>
          <a:lstStyle/>
          <a:p>
            <a:r>
              <a:rPr lang="en-US" sz="3500" dirty="0"/>
              <a:t>Externalization</a:t>
            </a:r>
          </a:p>
        </p:txBody>
      </p:sp>
      <p:sp>
        <p:nvSpPr>
          <p:cNvPr id="3" name="Content Placeholder 2">
            <a:extLst>
              <a:ext uri="{FF2B5EF4-FFF2-40B4-BE49-F238E27FC236}">
                <a16:creationId xmlns:a16="http://schemas.microsoft.com/office/drawing/2014/main" id="{5B8683C3-8A47-FA66-847B-9CD3DABC2AD5}"/>
              </a:ext>
            </a:extLst>
          </p:cNvPr>
          <p:cNvSpPr>
            <a:spLocks noGrp="1"/>
          </p:cNvSpPr>
          <p:nvPr>
            <p:ph idx="1"/>
          </p:nvPr>
        </p:nvSpPr>
        <p:spPr>
          <a:xfrm>
            <a:off x="401724" y="1548882"/>
            <a:ext cx="2980081" cy="4271963"/>
          </a:xfrm>
        </p:spPr>
        <p:txBody>
          <a:bodyPr>
            <a:normAutofit lnSpcReduction="10000"/>
          </a:bodyPr>
          <a:lstStyle/>
          <a:p>
            <a:pPr marL="0" indent="0">
              <a:buNone/>
            </a:pPr>
            <a:r>
              <a:rPr lang="en-US" sz="2400" dirty="0"/>
              <a:t>The Mischievous Little Liar voice throws the client off their game by telling them to do negative behaviors or not do positive behaviors. We externalize the problem, giving them a voice to battle against the Little Liar to stay on track.</a:t>
            </a:r>
          </a:p>
          <a:p>
            <a:endParaRPr lang="en-US" sz="1700" dirty="0"/>
          </a:p>
        </p:txBody>
      </p:sp>
    </p:spTree>
    <p:extLst>
      <p:ext uri="{BB962C8B-B14F-4D97-AF65-F5344CB8AC3E}">
        <p14:creationId xmlns:p14="http://schemas.microsoft.com/office/powerpoint/2010/main" val="797938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27D38-9C09-67FF-7601-9CF6E5D32878}"/>
              </a:ext>
            </a:extLst>
          </p:cNvPr>
          <p:cNvSpPr>
            <a:spLocks noGrp="1"/>
          </p:cNvSpPr>
          <p:nvPr>
            <p:ph type="title"/>
          </p:nvPr>
        </p:nvSpPr>
        <p:spPr>
          <a:xfrm>
            <a:off x="480060" y="325369"/>
            <a:ext cx="3276451" cy="3491257"/>
          </a:xfrm>
        </p:spPr>
        <p:txBody>
          <a:bodyPr anchor="b">
            <a:normAutofit fontScale="90000"/>
          </a:bodyPr>
          <a:lstStyle/>
          <a:p>
            <a:pPr>
              <a:lnSpc>
                <a:spcPct val="90000"/>
              </a:lnSpc>
            </a:pPr>
            <a:r>
              <a:rPr lang="en-US" sz="4000" dirty="0"/>
              <a:t>The Mischievous Little Liar – </a:t>
            </a:r>
            <a:br>
              <a:rPr lang="en-US" sz="4000" dirty="0"/>
            </a:br>
            <a:r>
              <a:rPr lang="en-US" sz="4000" dirty="0"/>
              <a:t>How ART Deals with Ongoing Problems</a:t>
            </a:r>
            <a:br>
              <a:rPr lang="en-US" sz="4000" dirty="0"/>
            </a:br>
            <a:endParaRPr lang="en-US" sz="4000" dirty="0"/>
          </a:p>
        </p:txBody>
      </p:sp>
      <p:sp>
        <p:nvSpPr>
          <p:cNvPr id="3" name="Content Placeholder 2">
            <a:extLst>
              <a:ext uri="{FF2B5EF4-FFF2-40B4-BE49-F238E27FC236}">
                <a16:creationId xmlns:a16="http://schemas.microsoft.com/office/drawing/2014/main" id="{53922C4F-3A6A-0BD9-9EDB-F3F8C82420D0}"/>
              </a:ext>
            </a:extLst>
          </p:cNvPr>
          <p:cNvSpPr>
            <a:spLocks noGrp="1"/>
          </p:cNvSpPr>
          <p:nvPr>
            <p:ph idx="1"/>
          </p:nvPr>
        </p:nvSpPr>
        <p:spPr>
          <a:xfrm>
            <a:off x="480060" y="2872899"/>
            <a:ext cx="3182691" cy="3320668"/>
          </a:xfrm>
        </p:spPr>
        <p:txBody>
          <a:bodyPr>
            <a:normAutofit/>
          </a:bodyPr>
          <a:lstStyle/>
          <a:p>
            <a:pPr marL="0" indent="0">
              <a:buNone/>
            </a:pPr>
            <a:endParaRPr lang="en-US" sz="1900" dirty="0"/>
          </a:p>
          <a:p>
            <a:pPr marL="0" indent="0">
              <a:buNone/>
            </a:pPr>
            <a:endParaRPr lang="en-US" sz="1900" dirty="0"/>
          </a:p>
          <a:p>
            <a:pPr marL="0" indent="0">
              <a:buNone/>
            </a:pPr>
            <a:endParaRPr lang="en-US" sz="1900" dirty="0"/>
          </a:p>
          <a:p>
            <a:pPr marL="0" indent="0">
              <a:buNone/>
            </a:pPr>
            <a:r>
              <a:rPr lang="en-US" sz="1900" dirty="0"/>
              <a:t> </a:t>
            </a:r>
          </a:p>
        </p:txBody>
      </p:sp>
      <p:pic>
        <p:nvPicPr>
          <p:cNvPr id="6" name="Picture 5">
            <a:extLst>
              <a:ext uri="{FF2B5EF4-FFF2-40B4-BE49-F238E27FC236}">
                <a16:creationId xmlns:a16="http://schemas.microsoft.com/office/drawing/2014/main" id="{F86250EA-4218-7896-24DF-0DBAD0F3FEC7}"/>
              </a:ext>
            </a:extLst>
          </p:cNvPr>
          <p:cNvPicPr>
            <a:picLocks noChangeAspect="1"/>
          </p:cNvPicPr>
          <p:nvPr/>
        </p:nvPicPr>
        <p:blipFill rotWithShape="1">
          <a:blip r:embed="rId2">
            <a:extLst>
              <a:ext uri="{28A0092B-C50C-407E-A947-70E740481C1C}">
                <a14:useLocalDpi xmlns:a14="http://schemas.microsoft.com/office/drawing/2010/main" val="0"/>
              </a:ext>
            </a:extLst>
          </a:blip>
          <a:srcRect t="10983" r="-2" b="284"/>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0982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4752-3507-E340-A512-9520830CCAF2}"/>
              </a:ext>
            </a:extLst>
          </p:cNvPr>
          <p:cNvSpPr>
            <a:spLocks noGrp="1"/>
          </p:cNvSpPr>
          <p:nvPr>
            <p:ph type="title"/>
          </p:nvPr>
        </p:nvSpPr>
        <p:spPr>
          <a:xfrm>
            <a:off x="446314" y="586365"/>
            <a:ext cx="4850892" cy="1325563"/>
          </a:xfrm>
        </p:spPr>
        <p:txBody>
          <a:bodyPr>
            <a:normAutofit fontScale="90000"/>
          </a:bodyPr>
          <a:lstStyle/>
          <a:p>
            <a:r>
              <a:rPr lang="en-US" dirty="0"/>
              <a:t>The Mischievous Little Liar Script</a:t>
            </a:r>
          </a:p>
        </p:txBody>
      </p:sp>
      <p:pic>
        <p:nvPicPr>
          <p:cNvPr id="4" name="Picture 3" descr="Hand wrestling contest. Vector drawing">
            <a:extLst>
              <a:ext uri="{FF2B5EF4-FFF2-40B4-BE49-F238E27FC236}">
                <a16:creationId xmlns:a16="http://schemas.microsoft.com/office/drawing/2014/main" id="{C5F71005-D79C-56CE-EF8C-9DF5FECD3C4E}"/>
              </a:ext>
            </a:extLst>
          </p:cNvPr>
          <p:cNvPicPr>
            <a:picLocks noChangeAspect="1"/>
          </p:cNvPicPr>
          <p:nvPr/>
        </p:nvPicPr>
        <p:blipFill rotWithShape="1">
          <a:blip r:embed="rId2">
            <a:extLst>
              <a:ext uri="{28A0092B-C50C-407E-A947-70E740481C1C}">
                <a14:useLocalDpi xmlns:a14="http://schemas.microsoft.com/office/drawing/2010/main" val="0"/>
              </a:ext>
            </a:extLst>
          </a:blip>
          <a:srcRect l="18902" r="17525" b="1"/>
          <a:stretch/>
        </p:blipFill>
        <p:spPr bwMode="auto">
          <a:xfrm>
            <a:off x="620050" y="2209800"/>
            <a:ext cx="4677156" cy="3660185"/>
          </a:xfrm>
          <a:prstGeom prst="rect">
            <a:avLst/>
          </a:prstGeom>
          <a:noFill/>
        </p:spPr>
      </p:pic>
      <p:sp>
        <p:nvSpPr>
          <p:cNvPr id="3" name="Content Placeholder 2">
            <a:extLst>
              <a:ext uri="{FF2B5EF4-FFF2-40B4-BE49-F238E27FC236}">
                <a16:creationId xmlns:a16="http://schemas.microsoft.com/office/drawing/2014/main" id="{361A0EFC-77B1-CAD1-C917-C538CEEC0F43}"/>
              </a:ext>
            </a:extLst>
          </p:cNvPr>
          <p:cNvSpPr>
            <a:spLocks noGrp="1"/>
          </p:cNvSpPr>
          <p:nvPr>
            <p:ph idx="1"/>
          </p:nvPr>
        </p:nvSpPr>
        <p:spPr>
          <a:xfrm>
            <a:off x="5638799" y="762000"/>
            <a:ext cx="3217479" cy="5872161"/>
          </a:xfrm>
        </p:spPr>
        <p:txBody>
          <a:bodyPr anchor="ctr">
            <a:noAutofit/>
          </a:bodyPr>
          <a:lstStyle/>
          <a:p>
            <a:pPr marL="0" indent="0">
              <a:buNone/>
            </a:pPr>
            <a:r>
              <a:rPr lang="en-US" sz="2400" dirty="0"/>
              <a:t>The client chooses a imaginary character for their Mischievous  Little Liar</a:t>
            </a:r>
            <a:r>
              <a:rPr lang="en-US" sz="2400" i="1" dirty="0"/>
              <a:t> </a:t>
            </a:r>
            <a:r>
              <a:rPr lang="en-US" sz="2400" dirty="0"/>
              <a:t>voice and their support-self voice.</a:t>
            </a:r>
          </a:p>
          <a:p>
            <a:pPr marL="0" indent="0">
              <a:buNone/>
            </a:pPr>
            <a:r>
              <a:rPr lang="en-US" sz="2400" dirty="0"/>
              <a:t>The client can then fight their negative voice with their support self’s help.</a:t>
            </a:r>
          </a:p>
          <a:p>
            <a:pPr marL="0" indent="0">
              <a:buNone/>
            </a:pPr>
            <a:r>
              <a:rPr lang="en-US" sz="2400" dirty="0"/>
              <a:t>This script is especially good for addiction, but also good for anytime a client is battling a problem.</a:t>
            </a:r>
          </a:p>
        </p:txBody>
      </p:sp>
    </p:spTree>
    <p:extLst>
      <p:ext uri="{BB962C8B-B14F-4D97-AF65-F5344CB8AC3E}">
        <p14:creationId xmlns:p14="http://schemas.microsoft.com/office/powerpoint/2010/main" val="2390665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A32FC1-701C-5B0E-5851-16204D3E300D}"/>
              </a:ext>
            </a:extLst>
          </p:cNvPr>
          <p:cNvSpPr>
            <a:spLocks noGrp="1"/>
          </p:cNvSpPr>
          <p:nvPr>
            <p:ph type="title"/>
          </p:nvPr>
        </p:nvSpPr>
        <p:spPr>
          <a:xfrm>
            <a:off x="381000" y="457200"/>
            <a:ext cx="5410200" cy="1762123"/>
          </a:xfrm>
        </p:spPr>
        <p:txBody>
          <a:bodyPr>
            <a:normAutofit/>
          </a:bodyPr>
          <a:lstStyle/>
          <a:p>
            <a:r>
              <a:rPr lang="en-US" sz="3500" dirty="0"/>
              <a:t>The Mischievous Little Liar – A Mischievous Voice, </a:t>
            </a:r>
            <a:br>
              <a:rPr lang="en-US" sz="3500" dirty="0"/>
            </a:br>
            <a:r>
              <a:rPr lang="en-US" sz="3500" dirty="0"/>
              <a:t>an Ominous Look</a:t>
            </a:r>
          </a:p>
        </p:txBody>
      </p:sp>
      <p:sp>
        <p:nvSpPr>
          <p:cNvPr id="5" name="Content Placeholder 4">
            <a:extLst>
              <a:ext uri="{FF2B5EF4-FFF2-40B4-BE49-F238E27FC236}">
                <a16:creationId xmlns:a16="http://schemas.microsoft.com/office/drawing/2014/main" id="{BC990E93-C584-6A1A-9FC8-80AE3BDCE86D}"/>
              </a:ext>
            </a:extLst>
          </p:cNvPr>
          <p:cNvSpPr>
            <a:spLocks noGrp="1"/>
          </p:cNvSpPr>
          <p:nvPr>
            <p:ph idx="1"/>
          </p:nvPr>
        </p:nvSpPr>
        <p:spPr>
          <a:xfrm>
            <a:off x="627510" y="2405067"/>
            <a:ext cx="4401690" cy="3729034"/>
          </a:xfrm>
        </p:spPr>
        <p:txBody>
          <a:bodyPr>
            <a:normAutofit/>
          </a:bodyPr>
          <a:lstStyle/>
          <a:p>
            <a:pPr marL="0" indent="0" algn="just">
              <a:buNone/>
            </a:pPr>
            <a:r>
              <a:rPr lang="en-US" sz="2400" dirty="0"/>
              <a:t>ART trainees use The Mischievous Little Liar script during their practicum. For example, many have used the script to fight against a reluctance to begin or stick with an exercise routine. Their little liar may be saying  something like, “You’re so comfortable – why exercise?”</a:t>
            </a:r>
          </a:p>
        </p:txBody>
      </p:sp>
      <p:pic>
        <p:nvPicPr>
          <p:cNvPr id="1026" name="Picture 2" descr="Angry Emoticon Face. 3d Rendering.">
            <a:extLst>
              <a:ext uri="{FF2B5EF4-FFF2-40B4-BE49-F238E27FC236}">
                <a16:creationId xmlns:a16="http://schemas.microsoft.com/office/drawing/2014/main" id="{B8683DFF-A71E-8075-4249-3D8F0BA4D0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8" r="27984" b="1"/>
          <a:stretch/>
        </p:blipFill>
        <p:spPr bwMode="auto">
          <a:xfrm>
            <a:off x="6063290" y="914400"/>
            <a:ext cx="2579493" cy="472440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883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75B9-EA04-C1C8-94C0-3D528D1C2956}"/>
              </a:ext>
            </a:extLst>
          </p:cNvPr>
          <p:cNvSpPr>
            <a:spLocks noGrp="1"/>
          </p:cNvSpPr>
          <p:nvPr>
            <p:ph type="title"/>
          </p:nvPr>
        </p:nvSpPr>
        <p:spPr>
          <a:xfrm>
            <a:off x="228600" y="478155"/>
            <a:ext cx="4607717" cy="2626996"/>
          </a:xfrm>
        </p:spPr>
        <p:txBody>
          <a:bodyPr anchor="t">
            <a:normAutofit/>
          </a:bodyPr>
          <a:lstStyle/>
          <a:p>
            <a:r>
              <a:rPr lang="en-US" sz="3200" dirty="0"/>
              <a:t>Examples of battles with the Mischievous Little Liar:</a:t>
            </a:r>
            <a:br>
              <a:rPr lang="en-US" sz="3200" dirty="0"/>
            </a:br>
            <a:r>
              <a:rPr lang="en-US" sz="3200" dirty="0"/>
              <a:t>A Client’s Mind Hears…</a:t>
            </a:r>
          </a:p>
        </p:txBody>
      </p:sp>
      <p:pic>
        <p:nvPicPr>
          <p:cNvPr id="1026" name="Picture 2" descr="Woman Talking On The Phone Close Up">
            <a:extLst>
              <a:ext uri="{FF2B5EF4-FFF2-40B4-BE49-F238E27FC236}">
                <a16:creationId xmlns:a16="http://schemas.microsoft.com/office/drawing/2014/main" id="{CB3E873F-18DB-676A-8441-08653654A9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21" r="21044"/>
          <a:stretch/>
        </p:blipFill>
        <p:spPr bwMode="auto">
          <a:xfrm>
            <a:off x="20" y="3105151"/>
            <a:ext cx="4836298"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B46566E-992D-551A-A239-4155A3BA228A}"/>
              </a:ext>
            </a:extLst>
          </p:cNvPr>
          <p:cNvSpPr>
            <a:spLocks noGrp="1"/>
          </p:cNvSpPr>
          <p:nvPr>
            <p:ph idx="1"/>
          </p:nvPr>
        </p:nvSpPr>
        <p:spPr>
          <a:xfrm>
            <a:off x="5097752" y="304800"/>
            <a:ext cx="3817647" cy="6477000"/>
          </a:xfrm>
        </p:spPr>
        <p:txBody>
          <a:bodyPr anchor="t">
            <a:noAutofit/>
          </a:bodyPr>
          <a:lstStyle/>
          <a:p>
            <a:pPr marL="0" indent="0" algn="just">
              <a:buNone/>
            </a:pPr>
            <a:r>
              <a:rPr lang="en-US" sz="2400" dirty="0"/>
              <a:t>An alcoholic’s liar: “You can drink. You’ve been good today. One drink won’t hurt.”</a:t>
            </a:r>
          </a:p>
          <a:p>
            <a:pPr marL="0" indent="0" algn="just">
              <a:buNone/>
            </a:pPr>
            <a:endParaRPr lang="en-US" sz="2400" dirty="0"/>
          </a:p>
          <a:p>
            <a:pPr marL="0" indent="0" algn="just">
              <a:buNone/>
            </a:pPr>
            <a:r>
              <a:rPr lang="en-US" sz="2400" dirty="0"/>
              <a:t>OCD: “If you don’t touch the wall 7 times, something bad will happen!”</a:t>
            </a:r>
          </a:p>
          <a:p>
            <a:pPr marL="0" indent="0" algn="just">
              <a:buNone/>
            </a:pPr>
            <a:endParaRPr lang="en-US" sz="2400" dirty="0"/>
          </a:p>
          <a:p>
            <a:pPr marL="0" indent="0" algn="just">
              <a:buNone/>
            </a:pPr>
            <a:r>
              <a:rPr lang="en-US" sz="2400" dirty="0"/>
              <a:t>Eating Disorder: “You are fat. Keep refusing to eat. They can’t make you eat. At least you have control of what you eat.”</a:t>
            </a:r>
          </a:p>
        </p:txBody>
      </p:sp>
    </p:spTree>
    <p:extLst>
      <p:ext uri="{BB962C8B-B14F-4D97-AF65-F5344CB8AC3E}">
        <p14:creationId xmlns:p14="http://schemas.microsoft.com/office/powerpoint/2010/main" val="2893453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5F6BF9A-085E-BE05-5A02-50895111E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518"/>
          <a:stretch>
            <a:fillRect/>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A0D208F-27E7-DF9D-FFC5-48F8D68C6C57}"/>
              </a:ext>
            </a:extLst>
          </p:cNvPr>
          <p:cNvSpPr>
            <a:spLocks noGrp="1"/>
          </p:cNvSpPr>
          <p:nvPr>
            <p:ph type="title"/>
          </p:nvPr>
        </p:nvSpPr>
        <p:spPr>
          <a:xfrm>
            <a:off x="0" y="90478"/>
            <a:ext cx="9143979" cy="667434"/>
          </a:xfrm>
        </p:spPr>
        <p:txBody>
          <a:bodyPr anchor="ctr">
            <a:normAutofit/>
          </a:bodyPr>
          <a:lstStyle/>
          <a:p>
            <a:r>
              <a:rPr lang="en-US" sz="3100" dirty="0">
                <a:solidFill>
                  <a:schemeClr val="bg1"/>
                </a:solidFill>
              </a:rPr>
              <a:t>There Is Also a Positive Voice</a:t>
            </a:r>
          </a:p>
        </p:txBody>
      </p:sp>
      <p:sp>
        <p:nvSpPr>
          <p:cNvPr id="3" name="Content Placeholder 2">
            <a:extLst>
              <a:ext uri="{FF2B5EF4-FFF2-40B4-BE49-F238E27FC236}">
                <a16:creationId xmlns:a16="http://schemas.microsoft.com/office/drawing/2014/main" id="{B2BBCAE3-3B24-1B8C-B9E7-68F10F0DC29A}"/>
              </a:ext>
            </a:extLst>
          </p:cNvPr>
          <p:cNvSpPr>
            <a:spLocks noGrp="1"/>
          </p:cNvSpPr>
          <p:nvPr>
            <p:ph idx="1"/>
          </p:nvPr>
        </p:nvSpPr>
        <p:spPr>
          <a:xfrm>
            <a:off x="654269" y="3752850"/>
            <a:ext cx="8127777" cy="2452687"/>
          </a:xfrm>
        </p:spPr>
        <p:txBody>
          <a:bodyPr anchor="ctr">
            <a:normAutofit/>
          </a:bodyPr>
          <a:lstStyle/>
          <a:p>
            <a:pPr marL="0" indent="0">
              <a:buNone/>
            </a:pPr>
            <a:r>
              <a:rPr lang="en-US" sz="1600" dirty="0"/>
              <a:t>In the script there is also a positive voice that encourages the client to stay on track. ART calls this “The Support Self.” </a:t>
            </a:r>
          </a:p>
          <a:p>
            <a:pPr marL="0" indent="0">
              <a:buNone/>
            </a:pPr>
            <a:r>
              <a:rPr lang="en-US" sz="1600" dirty="0"/>
              <a:t>For example, it can be pictured as an angel or anything else they want.</a:t>
            </a:r>
          </a:p>
          <a:p>
            <a:pPr marL="0" indent="0">
              <a:buNone/>
            </a:pPr>
            <a:r>
              <a:rPr lang="en-US" sz="1600" b="1" dirty="0"/>
              <a:t>The client gets to choose the voices and images of both the Little Liar and Support Self.</a:t>
            </a:r>
          </a:p>
          <a:p>
            <a:pPr marL="0" indent="0">
              <a:buNone/>
            </a:pPr>
            <a:endParaRPr lang="en-US" sz="1600" dirty="0"/>
          </a:p>
        </p:txBody>
      </p:sp>
    </p:spTree>
    <p:extLst>
      <p:ext uri="{BB962C8B-B14F-4D97-AF65-F5344CB8AC3E}">
        <p14:creationId xmlns:p14="http://schemas.microsoft.com/office/powerpoint/2010/main" val="3953664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45810"/>
            <a:ext cx="3840421" cy="1325563"/>
          </a:xfrm>
        </p:spPr>
        <p:txBody>
          <a:bodyPr>
            <a:normAutofit/>
          </a:bodyPr>
          <a:lstStyle/>
          <a:p>
            <a:pPr>
              <a:lnSpc>
                <a:spcPct val="90000"/>
              </a:lnSpc>
            </a:pPr>
            <a:r>
              <a:rPr lang="en-US" sz="3700" dirty="0"/>
              <a:t>Externalization</a:t>
            </a:r>
          </a:p>
        </p:txBody>
      </p:sp>
      <p:sp>
        <p:nvSpPr>
          <p:cNvPr id="3" name="Content Placeholder 2"/>
          <p:cNvSpPr>
            <a:spLocks noGrp="1"/>
          </p:cNvSpPr>
          <p:nvPr>
            <p:ph idx="1"/>
          </p:nvPr>
        </p:nvSpPr>
        <p:spPr>
          <a:xfrm>
            <a:off x="628650" y="1671373"/>
            <a:ext cx="3819146" cy="4424627"/>
          </a:xfrm>
        </p:spPr>
        <p:txBody>
          <a:bodyPr>
            <a:normAutofit fontScale="92500" lnSpcReduction="10000"/>
          </a:bodyPr>
          <a:lstStyle/>
          <a:p>
            <a:pPr marL="0" indent="0">
              <a:lnSpc>
                <a:spcPct val="90000"/>
              </a:lnSpc>
              <a:buNone/>
            </a:pPr>
            <a:r>
              <a:rPr lang="en-US" sz="2800" dirty="0"/>
              <a:t>Externalizing the problem with Metaphors</a:t>
            </a:r>
          </a:p>
          <a:p>
            <a:pPr marL="0" indent="0">
              <a:lnSpc>
                <a:spcPct val="90000"/>
              </a:lnSpc>
              <a:buNone/>
            </a:pPr>
            <a:r>
              <a:rPr lang="en-US" sz="2800" dirty="0"/>
              <a:t>Example of “The Little Liar”</a:t>
            </a:r>
          </a:p>
          <a:p>
            <a:pPr marL="0" indent="0">
              <a:lnSpc>
                <a:spcPct val="90000"/>
              </a:lnSpc>
              <a:buNone/>
            </a:pPr>
            <a:endParaRPr lang="en-US" sz="2800" dirty="0"/>
          </a:p>
          <a:p>
            <a:pPr marL="0" indent="0">
              <a:lnSpc>
                <a:spcPct val="90000"/>
              </a:lnSpc>
              <a:buNone/>
            </a:pPr>
            <a:r>
              <a:rPr lang="en-US" sz="2800" dirty="0"/>
              <a:t>Here is an example with the result on the next slide</a:t>
            </a:r>
          </a:p>
          <a:p>
            <a:pPr marL="0" indent="0">
              <a:lnSpc>
                <a:spcPct val="90000"/>
              </a:lnSpc>
              <a:buNone/>
            </a:pPr>
            <a:r>
              <a:rPr lang="en-US" sz="2200" dirty="0"/>
              <a:t>						</a:t>
            </a:r>
          </a:p>
          <a:p>
            <a:pPr marL="0" indent="0">
              <a:lnSpc>
                <a:spcPct val="90000"/>
              </a:lnSpc>
              <a:buNone/>
            </a:pPr>
            <a:r>
              <a:rPr lang="en-US" sz="2800" dirty="0"/>
              <a:t>Client’s OCD – “Check the car oil every hour.”</a:t>
            </a:r>
          </a:p>
          <a:p>
            <a:pPr marL="0" indent="0">
              <a:lnSpc>
                <a:spcPct val="90000"/>
              </a:lnSpc>
              <a:buNone/>
            </a:pPr>
            <a:r>
              <a:rPr lang="en-US" sz="2800" dirty="0"/>
              <a:t>Devil vs. Angel</a:t>
            </a:r>
          </a:p>
        </p:txBody>
      </p:sp>
      <p:sp>
        <p:nvSpPr>
          <p:cNvPr id="138" name="Oval 13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554" r="24721" b="3"/>
          <a:stretch/>
        </p:blipFill>
        <p:spPr bwMode="auto">
          <a:xfrm>
            <a:off x="5925944" y="2727729"/>
            <a:ext cx="32180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 name="Arc 13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127" r="26125" b="-1"/>
          <a:stretch/>
        </p:blipFill>
        <p:spPr bwMode="auto">
          <a:xfrm>
            <a:off x="469620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062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45810"/>
            <a:ext cx="3840421" cy="1325563"/>
          </a:xfrm>
        </p:spPr>
        <p:txBody>
          <a:bodyPr>
            <a:normAutofit/>
          </a:bodyPr>
          <a:lstStyle/>
          <a:p>
            <a:pPr>
              <a:lnSpc>
                <a:spcPct val="90000"/>
              </a:lnSpc>
            </a:pPr>
            <a:r>
              <a:rPr lang="en-US" sz="3700" dirty="0"/>
              <a:t>Externalization</a:t>
            </a:r>
            <a:br>
              <a:rPr lang="en-US" sz="3700" dirty="0"/>
            </a:br>
            <a:r>
              <a:rPr lang="en-US" sz="3700" dirty="0"/>
              <a:t>Example Result</a:t>
            </a:r>
          </a:p>
        </p:txBody>
      </p:sp>
      <p:sp>
        <p:nvSpPr>
          <p:cNvPr id="3" name="Content Placeholder 2"/>
          <p:cNvSpPr>
            <a:spLocks noGrp="1"/>
          </p:cNvSpPr>
          <p:nvPr>
            <p:ph idx="1"/>
          </p:nvPr>
        </p:nvSpPr>
        <p:spPr>
          <a:xfrm>
            <a:off x="628650" y="1524000"/>
            <a:ext cx="3943350" cy="4343401"/>
          </a:xfrm>
        </p:spPr>
        <p:txBody>
          <a:bodyPr>
            <a:normAutofit fontScale="92500"/>
          </a:bodyPr>
          <a:lstStyle/>
          <a:p>
            <a:pPr marL="0" indent="0">
              <a:lnSpc>
                <a:spcPct val="90000"/>
              </a:lnSpc>
              <a:buNone/>
            </a:pPr>
            <a:endParaRPr lang="en-US" sz="2200" dirty="0"/>
          </a:p>
          <a:p>
            <a:pPr marL="0" indent="0">
              <a:lnSpc>
                <a:spcPct val="90000"/>
              </a:lnSpc>
              <a:buNone/>
            </a:pPr>
            <a:r>
              <a:rPr lang="en-US" sz="2600" dirty="0"/>
              <a:t>The client finished a set of eye movements and said, </a:t>
            </a:r>
          </a:p>
          <a:p>
            <a:pPr marL="0" indent="0">
              <a:lnSpc>
                <a:spcPct val="90000"/>
              </a:lnSpc>
              <a:buNone/>
            </a:pPr>
            <a:r>
              <a:rPr lang="en-US" sz="2600" dirty="0"/>
              <a:t>“The devil said, check the oil, the angel said, no you don’t.” </a:t>
            </a:r>
          </a:p>
          <a:p>
            <a:pPr marL="0" indent="0">
              <a:lnSpc>
                <a:spcPct val="90000"/>
              </a:lnSpc>
              <a:buNone/>
            </a:pPr>
            <a:endParaRPr lang="en-US" sz="2600" dirty="0"/>
          </a:p>
          <a:p>
            <a:pPr marL="0" indent="0">
              <a:lnSpc>
                <a:spcPct val="90000"/>
              </a:lnSpc>
              <a:buNone/>
            </a:pPr>
            <a:r>
              <a:rPr lang="en-US" sz="2600" dirty="0"/>
              <a:t>“So, I let them argue it out while I went into the kitchen and made a peanut butter &amp; jelly sandwich.”			</a:t>
            </a:r>
            <a:r>
              <a:rPr lang="en-US" sz="2200" dirty="0"/>
              <a:t>			</a:t>
            </a:r>
          </a:p>
          <a:p>
            <a:pPr marL="0" indent="0">
              <a:lnSpc>
                <a:spcPct val="90000"/>
              </a:lnSpc>
              <a:buNone/>
            </a:pPr>
            <a:endParaRPr lang="en-US" sz="2200" dirty="0"/>
          </a:p>
          <a:p>
            <a:pPr marL="0" indent="0">
              <a:lnSpc>
                <a:spcPct val="90000"/>
              </a:lnSpc>
              <a:buNone/>
            </a:pPr>
            <a:endParaRPr lang="en-US" sz="2200" dirty="0"/>
          </a:p>
        </p:txBody>
      </p:sp>
      <p:sp>
        <p:nvSpPr>
          <p:cNvPr id="138" name="Oval 13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554" r="24721" b="3"/>
          <a:stretch/>
        </p:blipFill>
        <p:spPr bwMode="auto">
          <a:xfrm>
            <a:off x="5925944" y="2727729"/>
            <a:ext cx="32180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 name="Arc 13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127" r="26125" b="-1"/>
          <a:stretch/>
        </p:blipFill>
        <p:spPr bwMode="auto">
          <a:xfrm>
            <a:off x="4686875" y="1244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877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136">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4542" y="338959"/>
            <a:ext cx="3829050" cy="1821524"/>
          </a:xfrm>
        </p:spPr>
        <p:txBody>
          <a:bodyPr anchor="b">
            <a:normAutofit/>
          </a:bodyPr>
          <a:lstStyle/>
          <a:p>
            <a:r>
              <a:rPr lang="en-US" dirty="0"/>
              <a:t>Making New Connections</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454" r="-3" b="-3"/>
          <a:stretch/>
        </p:blipFill>
        <p:spPr bwMode="auto">
          <a:xfrm>
            <a:off x="20" y="10"/>
            <a:ext cx="4578832"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951" r="1" b="1"/>
          <a:stretch/>
        </p:blipFill>
        <p:spPr bwMode="auto">
          <a:xfrm>
            <a:off x="346815" y="4304418"/>
            <a:ext cx="4060587"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736600" y="2556647"/>
            <a:ext cx="3829050" cy="3052757"/>
          </a:xfrm>
        </p:spPr>
        <p:txBody>
          <a:bodyPr>
            <a:normAutofit/>
          </a:bodyPr>
          <a:lstStyle/>
          <a:p>
            <a:pPr marL="0" indent="0" algn="just">
              <a:buNone/>
            </a:pPr>
            <a:r>
              <a:rPr lang="en-US" sz="2000" dirty="0"/>
              <a:t>Make suggestions to “plug” clients into something positive. For a child who is afraid of the dark, for example, you might use a set of eye movements to have them make positive connections to the dark such as blowing out birthday candles, fireworks or whatever positive connections they choose. </a:t>
            </a:r>
          </a:p>
        </p:txBody>
      </p:sp>
    </p:spTree>
    <p:extLst>
      <p:ext uri="{BB962C8B-B14F-4D97-AF65-F5344CB8AC3E}">
        <p14:creationId xmlns:p14="http://schemas.microsoft.com/office/powerpoint/2010/main" val="2306361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C6F4E6-30A1-4F63-C8CC-028750B5A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7501" cy="4570886"/>
            <a:chOff x="0" y="0"/>
            <a:chExt cx="12196668" cy="4570886"/>
          </a:xfrm>
        </p:grpSpPr>
        <p:sp>
          <p:nvSpPr>
            <p:cNvPr id="11" name="Rectangle 10">
              <a:extLst>
                <a:ext uri="{FF2B5EF4-FFF2-40B4-BE49-F238E27FC236}">
                  <a16:creationId xmlns:a16="http://schemas.microsoft.com/office/drawing/2014/main" id="{49EA7CA8-3AE6-4F5F-9932-63303CF2D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E3E019-A259-1130-CC5C-3165020B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769F99-CCA6-5CDC-D1E1-C59A4762F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2192000" cy="4549891"/>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3E73D3-029B-3D4E-1956-8EE7068A6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0544" y="18215"/>
              <a:ext cx="8086124" cy="454988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Title 1">
            <a:extLst>
              <a:ext uri="{FF2B5EF4-FFF2-40B4-BE49-F238E27FC236}">
                <a16:creationId xmlns:a16="http://schemas.microsoft.com/office/drawing/2014/main" id="{767A0CD6-B6D3-A367-FA9F-4FDEB470D95B}"/>
              </a:ext>
            </a:extLst>
          </p:cNvPr>
          <p:cNvSpPr>
            <a:spLocks noGrp="1"/>
          </p:cNvSpPr>
          <p:nvPr>
            <p:ph type="title"/>
          </p:nvPr>
        </p:nvSpPr>
        <p:spPr>
          <a:xfrm>
            <a:off x="844761" y="1124262"/>
            <a:ext cx="6013239" cy="2690413"/>
          </a:xfrm>
        </p:spPr>
        <p:txBody>
          <a:bodyPr vert="horz" lIns="91440" tIns="45720" rIns="91440" bIns="45720" rtlCol="0" anchor="t">
            <a:normAutofit/>
          </a:bodyPr>
          <a:lstStyle/>
          <a:p>
            <a:pPr algn="l">
              <a:lnSpc>
                <a:spcPct val="90000"/>
              </a:lnSpc>
            </a:pPr>
            <a:r>
              <a:rPr lang="en-US" sz="4700" kern="1200" dirty="0">
                <a:solidFill>
                  <a:srgbClr val="FFFFFF"/>
                </a:solidFill>
                <a:latin typeface="+mj-lt"/>
                <a:ea typeface="+mj-ea"/>
                <a:cs typeface="+mj-cs"/>
              </a:rPr>
              <a:t>Foundations</a:t>
            </a:r>
            <a:br>
              <a:rPr lang="en-US" sz="4700" kern="1200" dirty="0">
                <a:solidFill>
                  <a:srgbClr val="FFFFFF"/>
                </a:solidFill>
                <a:latin typeface="+mj-lt"/>
                <a:ea typeface="+mj-ea"/>
                <a:cs typeface="+mj-cs"/>
              </a:rPr>
            </a:br>
            <a:endParaRPr lang="en-US" sz="4700" kern="1200" dirty="0">
              <a:solidFill>
                <a:srgbClr val="FFFFFF"/>
              </a:solidFill>
              <a:latin typeface="+mj-lt"/>
              <a:ea typeface="+mj-ea"/>
              <a:cs typeface="+mj-cs"/>
            </a:endParaRPr>
          </a:p>
        </p:txBody>
      </p:sp>
      <p:pic>
        <p:nvPicPr>
          <p:cNvPr id="7" name="Graphic 6" descr="Confused Person">
            <a:extLst>
              <a:ext uri="{FF2B5EF4-FFF2-40B4-BE49-F238E27FC236}">
                <a16:creationId xmlns:a16="http://schemas.microsoft.com/office/drawing/2014/main" id="{95647EF8-97FF-B63D-9B18-CEF6CABA2A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61767" y="5061057"/>
            <a:ext cx="1199733" cy="1199733"/>
          </a:xfrm>
          <a:prstGeom prst="rect">
            <a:avLst/>
          </a:prstGeom>
        </p:spPr>
      </p:pic>
    </p:spTree>
    <p:extLst>
      <p:ext uri="{BB962C8B-B14F-4D97-AF65-F5344CB8AC3E}">
        <p14:creationId xmlns:p14="http://schemas.microsoft.com/office/powerpoint/2010/main" val="2707789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1904" y="638089"/>
            <a:ext cx="3472356" cy="1476801"/>
          </a:xfrm>
        </p:spPr>
        <p:txBody>
          <a:bodyPr anchor="b">
            <a:normAutofit/>
          </a:bodyPr>
          <a:lstStyle/>
          <a:p>
            <a:pPr>
              <a:lnSpc>
                <a:spcPct val="90000"/>
              </a:lnSpc>
            </a:pPr>
            <a:r>
              <a:rPr lang="en-US" sz="4700" dirty="0"/>
              <a:t>Doors to Explore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3202" y="1381887"/>
            <a:ext cx="4094226" cy="409422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7"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346" y="2372868"/>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 name="csX0" fmla="*/ 0 w 2441321"/>
              <a:gd name="csY0" fmla="*/ 0 h 18288"/>
              <a:gd name="csX1" fmla="*/ 585917 w 2441321"/>
              <a:gd name="csY1" fmla="*/ 0 h 18288"/>
              <a:gd name="csX2" fmla="*/ 1123008 w 2441321"/>
              <a:gd name="csY2" fmla="*/ 0 h 18288"/>
              <a:gd name="csX3" fmla="*/ 1782164 w 2441321"/>
              <a:gd name="csY3" fmla="*/ 0 h 18288"/>
              <a:gd name="csX4" fmla="*/ 2441321 w 2441321"/>
              <a:gd name="csY4" fmla="*/ 0 h 18288"/>
              <a:gd name="csX5" fmla="*/ 2441321 w 2441321"/>
              <a:gd name="csY5" fmla="*/ 18288 h 18288"/>
              <a:gd name="csX6" fmla="*/ 1879817 w 2441321"/>
              <a:gd name="csY6" fmla="*/ 18288 h 18288"/>
              <a:gd name="csX7" fmla="*/ 1318313 w 2441321"/>
              <a:gd name="csY7" fmla="*/ 18288 h 18288"/>
              <a:gd name="csX8" fmla="*/ 659157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054346" y="2664886"/>
            <a:ext cx="3614166" cy="3550789"/>
          </a:xfrm>
        </p:spPr>
        <p:txBody>
          <a:bodyPr anchor="t">
            <a:normAutofit/>
          </a:bodyPr>
          <a:lstStyle/>
          <a:p>
            <a:pPr marL="0" indent="0">
              <a:buNone/>
            </a:pPr>
            <a:r>
              <a:rPr lang="en-US" sz="2400" dirty="0"/>
              <a:t>Addiction: Explore beyond the two doors; one is what happens when you keep your addiction, and one door leads to a life without the addiction.</a:t>
            </a:r>
          </a:p>
          <a:p>
            <a:pPr marL="0" indent="0">
              <a:buNone/>
            </a:pPr>
            <a:endParaRPr lang="en-US" sz="1900" dirty="0"/>
          </a:p>
          <a:p>
            <a:pPr marL="0" indent="0">
              <a:buNone/>
            </a:pPr>
            <a:endParaRPr lang="en-US" sz="1900" dirty="0"/>
          </a:p>
        </p:txBody>
      </p:sp>
    </p:spTree>
    <p:extLst>
      <p:ext uri="{BB962C8B-B14F-4D97-AF65-F5344CB8AC3E}">
        <p14:creationId xmlns:p14="http://schemas.microsoft.com/office/powerpoint/2010/main" val="4268596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CA94BB-C906-4E4B-3424-DD57DD0E42B4}"/>
              </a:ext>
            </a:extLst>
          </p:cNvPr>
          <p:cNvSpPr>
            <a:spLocks noGrp="1"/>
          </p:cNvSpPr>
          <p:nvPr>
            <p:ph type="title"/>
          </p:nvPr>
        </p:nvSpPr>
        <p:spPr>
          <a:xfrm>
            <a:off x="528145" y="502020"/>
            <a:ext cx="4316939" cy="1642970"/>
          </a:xfrm>
        </p:spPr>
        <p:txBody>
          <a:bodyPr anchor="b">
            <a:normAutofit/>
          </a:bodyPr>
          <a:lstStyle/>
          <a:p>
            <a:r>
              <a:rPr lang="en-US" sz="3500" dirty="0"/>
              <a:t>ART Stores For Anything</a:t>
            </a:r>
          </a:p>
        </p:txBody>
      </p:sp>
      <p:sp>
        <p:nvSpPr>
          <p:cNvPr id="3" name="Content Placeholder 2">
            <a:extLst>
              <a:ext uri="{FF2B5EF4-FFF2-40B4-BE49-F238E27FC236}">
                <a16:creationId xmlns:a16="http://schemas.microsoft.com/office/drawing/2014/main" id="{8A60A948-EF9B-8E23-6009-52A60EA829FF}"/>
              </a:ext>
            </a:extLst>
          </p:cNvPr>
          <p:cNvSpPr>
            <a:spLocks noGrp="1"/>
          </p:cNvSpPr>
          <p:nvPr>
            <p:ph idx="1"/>
          </p:nvPr>
        </p:nvSpPr>
        <p:spPr>
          <a:xfrm>
            <a:off x="858692" y="2405894"/>
            <a:ext cx="3986392" cy="3535083"/>
          </a:xfrm>
        </p:spPr>
        <p:txBody>
          <a:bodyPr anchor="t">
            <a:normAutofit fontScale="92500" lnSpcReduction="20000"/>
          </a:bodyPr>
          <a:lstStyle/>
          <a:p>
            <a:pPr marL="0" indent="0">
              <a:buNone/>
            </a:pPr>
            <a:r>
              <a:rPr lang="en-US" sz="3600" dirty="0"/>
              <a:t>A store for:</a:t>
            </a:r>
          </a:p>
          <a:p>
            <a:pPr marL="0" indent="0">
              <a:buNone/>
            </a:pPr>
            <a:r>
              <a:rPr lang="en-US" sz="3600" dirty="0"/>
              <a:t>Confidence</a:t>
            </a:r>
          </a:p>
          <a:p>
            <a:pPr marL="0" indent="0">
              <a:buNone/>
            </a:pPr>
            <a:r>
              <a:rPr lang="en-US" sz="3600" dirty="0"/>
              <a:t>Joy</a:t>
            </a:r>
          </a:p>
          <a:p>
            <a:pPr marL="0" indent="0">
              <a:buNone/>
            </a:pPr>
            <a:r>
              <a:rPr lang="en-US" sz="3600" dirty="0"/>
              <a:t>New parents</a:t>
            </a:r>
          </a:p>
          <a:p>
            <a:pPr marL="0" indent="0">
              <a:buNone/>
            </a:pPr>
            <a:r>
              <a:rPr lang="en-US" sz="3600" dirty="0"/>
              <a:t>Anything the clients wants in their positive ART imagination!</a:t>
            </a:r>
          </a:p>
          <a:p>
            <a:pPr marL="0" indent="0">
              <a:buNone/>
            </a:pPr>
            <a:endParaRPr lang="en-US" sz="1700" dirty="0"/>
          </a:p>
          <a:p>
            <a:pPr marL="0" indent="0">
              <a:buNone/>
            </a:pPr>
            <a:endParaRPr lang="en-US" sz="1700" dirty="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BA6389D-0CB0-D8A3-CC38-7F5FA4DEEE53}"/>
              </a:ext>
            </a:extLst>
          </p:cNvPr>
          <p:cNvPicPr>
            <a:picLocks noChangeAspect="1"/>
          </p:cNvPicPr>
          <p:nvPr/>
        </p:nvPicPr>
        <p:blipFill>
          <a:blip r:embed="rId2"/>
          <a:stretch>
            <a:fillRect/>
          </a:stretch>
        </p:blipFill>
        <p:spPr>
          <a:xfrm>
            <a:off x="5306975" y="1446290"/>
            <a:ext cx="3127897" cy="3997312"/>
          </a:xfrm>
          <a:prstGeom prst="rect">
            <a:avLst/>
          </a:prstGeom>
        </p:spPr>
      </p:pic>
    </p:spTree>
    <p:extLst>
      <p:ext uri="{BB962C8B-B14F-4D97-AF65-F5344CB8AC3E}">
        <p14:creationId xmlns:p14="http://schemas.microsoft.com/office/powerpoint/2010/main" val="2180687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700" dirty="0"/>
              <a:t>An ART Store for A: </a:t>
            </a:r>
          </a:p>
        </p:txBody>
      </p:sp>
      <p:sp>
        <p:nvSpPr>
          <p:cNvPr id="1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sX0" fmla="*/ 0 w 7818120"/>
              <a:gd name="csY0" fmla="*/ 0 h 18288"/>
              <a:gd name="csX1" fmla="*/ 416966 w 7818120"/>
              <a:gd name="csY1" fmla="*/ 0 h 18288"/>
              <a:gd name="csX2" fmla="*/ 1146658 w 7818120"/>
              <a:gd name="csY2" fmla="*/ 0 h 18288"/>
              <a:gd name="csX3" fmla="*/ 1563624 w 7818120"/>
              <a:gd name="csY3" fmla="*/ 0 h 18288"/>
              <a:gd name="csX4" fmla="*/ 2136953 w 7818120"/>
              <a:gd name="csY4" fmla="*/ 0 h 18288"/>
              <a:gd name="csX5" fmla="*/ 2944825 w 7818120"/>
              <a:gd name="csY5" fmla="*/ 0 h 18288"/>
              <a:gd name="csX6" fmla="*/ 3596335 w 7818120"/>
              <a:gd name="csY6" fmla="*/ 0 h 18288"/>
              <a:gd name="csX7" fmla="*/ 4326026 w 7818120"/>
              <a:gd name="csY7" fmla="*/ 0 h 18288"/>
              <a:gd name="csX8" fmla="*/ 4899355 w 7818120"/>
              <a:gd name="csY8" fmla="*/ 0 h 18288"/>
              <a:gd name="csX9" fmla="*/ 5550865 w 7818120"/>
              <a:gd name="csY9" fmla="*/ 0 h 18288"/>
              <a:gd name="csX10" fmla="*/ 6358738 w 7818120"/>
              <a:gd name="csY10" fmla="*/ 0 h 18288"/>
              <a:gd name="csX11" fmla="*/ 6853885 w 7818120"/>
              <a:gd name="csY11" fmla="*/ 0 h 18288"/>
              <a:gd name="csX12" fmla="*/ 7818120 w 7818120"/>
              <a:gd name="csY12" fmla="*/ 0 h 18288"/>
              <a:gd name="csX13" fmla="*/ 7818120 w 7818120"/>
              <a:gd name="csY13" fmla="*/ 18288 h 18288"/>
              <a:gd name="csX14" fmla="*/ 7244791 w 7818120"/>
              <a:gd name="csY14" fmla="*/ 18288 h 18288"/>
              <a:gd name="csX15" fmla="*/ 6827825 w 7818120"/>
              <a:gd name="csY15" fmla="*/ 18288 h 18288"/>
              <a:gd name="csX16" fmla="*/ 6176315 w 7818120"/>
              <a:gd name="csY16" fmla="*/ 18288 h 18288"/>
              <a:gd name="csX17" fmla="*/ 5681167 w 7818120"/>
              <a:gd name="csY17" fmla="*/ 18288 h 18288"/>
              <a:gd name="csX18" fmla="*/ 5029657 w 7818120"/>
              <a:gd name="csY18" fmla="*/ 18288 h 18288"/>
              <a:gd name="csX19" fmla="*/ 4378147 w 7818120"/>
              <a:gd name="csY19" fmla="*/ 18288 h 18288"/>
              <a:gd name="csX20" fmla="*/ 3726637 w 7818120"/>
              <a:gd name="csY20" fmla="*/ 18288 h 18288"/>
              <a:gd name="csX21" fmla="*/ 3075127 w 7818120"/>
              <a:gd name="csY21" fmla="*/ 18288 h 18288"/>
              <a:gd name="csX22" fmla="*/ 2501798 w 7818120"/>
              <a:gd name="csY22" fmla="*/ 18288 h 18288"/>
              <a:gd name="csX23" fmla="*/ 1772107 w 7818120"/>
              <a:gd name="csY23" fmla="*/ 18288 h 18288"/>
              <a:gd name="csX24" fmla="*/ 1120597 w 7818120"/>
              <a:gd name="csY24" fmla="*/ 18288 h 18288"/>
              <a:gd name="csX25" fmla="*/ 0 w 7818120"/>
              <a:gd name="csY25" fmla="*/ 18288 h 18288"/>
              <a:gd name="csX26" fmla="*/ 0 w 7818120"/>
              <a:gd name="csY26" fmla="*/ 0 h 18288"/>
              <a:gd name="csX0" fmla="*/ 0 w 7818120"/>
              <a:gd name="csY0" fmla="*/ 0 h 18288"/>
              <a:gd name="csX1" fmla="*/ 573329 w 7818120"/>
              <a:gd name="csY1" fmla="*/ 0 h 18288"/>
              <a:gd name="csX2" fmla="*/ 990295 w 7818120"/>
              <a:gd name="csY2" fmla="*/ 0 h 18288"/>
              <a:gd name="csX3" fmla="*/ 1394232 w 7818120"/>
              <a:gd name="csY3" fmla="*/ 0 h 18288"/>
              <a:gd name="csX4" fmla="*/ 1798168 w 7818120"/>
              <a:gd name="csY4" fmla="*/ 0 h 18288"/>
              <a:gd name="csX5" fmla="*/ 2371496 w 7818120"/>
              <a:gd name="csY5" fmla="*/ 0 h 18288"/>
              <a:gd name="csX6" fmla="*/ 2944825 w 7818120"/>
              <a:gd name="csY6" fmla="*/ 0 h 18288"/>
              <a:gd name="csX7" fmla="*/ 3752698 w 7818120"/>
              <a:gd name="csY7" fmla="*/ 0 h 18288"/>
              <a:gd name="csX8" fmla="*/ 4247845 w 7818120"/>
              <a:gd name="csY8" fmla="*/ 0 h 18288"/>
              <a:gd name="csX9" fmla="*/ 5055718 w 7818120"/>
              <a:gd name="csY9" fmla="*/ 0 h 18288"/>
              <a:gd name="csX10" fmla="*/ 5863590 w 7818120"/>
              <a:gd name="csY10" fmla="*/ 0 h 18288"/>
              <a:gd name="csX11" fmla="*/ 6515100 w 7818120"/>
              <a:gd name="csY11" fmla="*/ 0 h 18288"/>
              <a:gd name="csX12" fmla="*/ 7818120 w 7818120"/>
              <a:gd name="csY12" fmla="*/ 0 h 18288"/>
              <a:gd name="csX13" fmla="*/ 7818120 w 7818120"/>
              <a:gd name="csY13" fmla="*/ 18288 h 18288"/>
              <a:gd name="csX14" fmla="*/ 7401154 w 7818120"/>
              <a:gd name="csY14" fmla="*/ 18288 h 18288"/>
              <a:gd name="csX15" fmla="*/ 6593281 w 7818120"/>
              <a:gd name="csY15" fmla="*/ 18288 h 18288"/>
              <a:gd name="csX16" fmla="*/ 6098134 w 7818120"/>
              <a:gd name="csY16" fmla="*/ 18288 h 18288"/>
              <a:gd name="csX17" fmla="*/ 5446624 w 7818120"/>
              <a:gd name="csY17" fmla="*/ 18288 h 18288"/>
              <a:gd name="csX18" fmla="*/ 4638751 w 7818120"/>
              <a:gd name="csY18" fmla="*/ 18288 h 18288"/>
              <a:gd name="csX19" fmla="*/ 3987241 w 7818120"/>
              <a:gd name="csY19" fmla="*/ 18288 h 18288"/>
              <a:gd name="csX20" fmla="*/ 3570275 w 7818120"/>
              <a:gd name="csY20" fmla="*/ 18288 h 18288"/>
              <a:gd name="csX21" fmla="*/ 3075127 w 7818120"/>
              <a:gd name="csY21" fmla="*/ 18288 h 18288"/>
              <a:gd name="csX22" fmla="*/ 2267255 w 7818120"/>
              <a:gd name="csY22" fmla="*/ 18288 h 18288"/>
              <a:gd name="csX23" fmla="*/ 1615745 w 7818120"/>
              <a:gd name="csY23" fmla="*/ 18288 h 18288"/>
              <a:gd name="csX24" fmla="*/ 1120597 w 7818120"/>
              <a:gd name="csY24" fmla="*/ 18288 h 18288"/>
              <a:gd name="csX25" fmla="*/ 0 w 7818120"/>
              <a:gd name="csY25" fmla="*/ 18288 h 18288"/>
              <a:gd name="csX26" fmla="*/ 0 w 7818120"/>
              <a:gd name="csY2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7818120" h="18288" fill="none" extrusionOk="0">
                <a:moveTo>
                  <a:pt x="0" y="0"/>
                </a:moveTo>
                <a:cubicBezTo>
                  <a:pt x="101002" y="-20048"/>
                  <a:pt x="215808" y="13837"/>
                  <a:pt x="416966" y="0"/>
                </a:cubicBezTo>
                <a:cubicBezTo>
                  <a:pt x="573264" y="9422"/>
                  <a:pt x="897859" y="4188"/>
                  <a:pt x="1146658" y="0"/>
                </a:cubicBezTo>
                <a:cubicBezTo>
                  <a:pt x="1409722" y="12227"/>
                  <a:pt x="1377475" y="-3286"/>
                  <a:pt x="1563624" y="0"/>
                </a:cubicBezTo>
                <a:cubicBezTo>
                  <a:pt x="1758084" y="11330"/>
                  <a:pt x="1967746" y="-7403"/>
                  <a:pt x="2136953" y="0"/>
                </a:cubicBezTo>
                <a:cubicBezTo>
                  <a:pt x="2354826" y="-5751"/>
                  <a:pt x="2687014" y="20029"/>
                  <a:pt x="2944825" y="0"/>
                </a:cubicBezTo>
                <a:cubicBezTo>
                  <a:pt x="3238848" y="15226"/>
                  <a:pt x="3415761" y="33925"/>
                  <a:pt x="3596335" y="0"/>
                </a:cubicBezTo>
                <a:cubicBezTo>
                  <a:pt x="3815108" y="13362"/>
                  <a:pt x="3972448" y="-68797"/>
                  <a:pt x="4326026" y="0"/>
                </a:cubicBezTo>
                <a:cubicBezTo>
                  <a:pt x="4638028" y="39995"/>
                  <a:pt x="4794473" y="211"/>
                  <a:pt x="4899355" y="0"/>
                </a:cubicBezTo>
                <a:cubicBezTo>
                  <a:pt x="5037170" y="-13296"/>
                  <a:pt x="5289722" y="-48609"/>
                  <a:pt x="5550865" y="0"/>
                </a:cubicBezTo>
                <a:cubicBezTo>
                  <a:pt x="5740088" y="19163"/>
                  <a:pt x="6143605" y="-29909"/>
                  <a:pt x="6358738" y="0"/>
                </a:cubicBezTo>
                <a:cubicBezTo>
                  <a:pt x="6556443" y="18955"/>
                  <a:pt x="6741581" y="-22634"/>
                  <a:pt x="6853885" y="0"/>
                </a:cubicBezTo>
                <a:cubicBezTo>
                  <a:pt x="6996029" y="20497"/>
                  <a:pt x="7453286" y="6658"/>
                  <a:pt x="7818120" y="0"/>
                </a:cubicBezTo>
                <a:cubicBezTo>
                  <a:pt x="7817552" y="7862"/>
                  <a:pt x="7817901" y="13269"/>
                  <a:pt x="7818120" y="18288"/>
                </a:cubicBezTo>
                <a:cubicBezTo>
                  <a:pt x="7701883" y="-33961"/>
                  <a:pt x="7395843" y="8437"/>
                  <a:pt x="7244791" y="18288"/>
                </a:cubicBezTo>
                <a:cubicBezTo>
                  <a:pt x="7088282" y="14407"/>
                  <a:pt x="6958165" y="20902"/>
                  <a:pt x="6827825" y="18288"/>
                </a:cubicBezTo>
                <a:cubicBezTo>
                  <a:pt x="6715653" y="-2805"/>
                  <a:pt x="6356779" y="33124"/>
                  <a:pt x="6176315" y="18288"/>
                </a:cubicBezTo>
                <a:cubicBezTo>
                  <a:pt x="6015867" y="-5301"/>
                  <a:pt x="5852369" y="-275"/>
                  <a:pt x="5681167" y="18288"/>
                </a:cubicBezTo>
                <a:cubicBezTo>
                  <a:pt x="5508002" y="48742"/>
                  <a:pt x="5304989" y="-7247"/>
                  <a:pt x="5029657" y="18288"/>
                </a:cubicBezTo>
                <a:cubicBezTo>
                  <a:pt x="4760375" y="46790"/>
                  <a:pt x="4637400" y="35678"/>
                  <a:pt x="4378147" y="18288"/>
                </a:cubicBezTo>
                <a:cubicBezTo>
                  <a:pt x="4094943" y="8043"/>
                  <a:pt x="4037303" y="27568"/>
                  <a:pt x="3726637" y="18288"/>
                </a:cubicBezTo>
                <a:cubicBezTo>
                  <a:pt x="3400340" y="-2459"/>
                  <a:pt x="3320728" y="61058"/>
                  <a:pt x="3075127" y="18288"/>
                </a:cubicBezTo>
                <a:cubicBezTo>
                  <a:pt x="2809301" y="-25757"/>
                  <a:pt x="2702630" y="16477"/>
                  <a:pt x="2501798" y="18288"/>
                </a:cubicBezTo>
                <a:cubicBezTo>
                  <a:pt x="2308686" y="20751"/>
                  <a:pt x="2079466" y="5550"/>
                  <a:pt x="1772107" y="18288"/>
                </a:cubicBezTo>
                <a:cubicBezTo>
                  <a:pt x="1420202" y="47064"/>
                  <a:pt x="1431765" y="28913"/>
                  <a:pt x="1120597" y="18288"/>
                </a:cubicBezTo>
                <a:cubicBezTo>
                  <a:pt x="791266" y="31607"/>
                  <a:pt x="235945" y="82322"/>
                  <a:pt x="0" y="18288"/>
                </a:cubicBezTo>
                <a:cubicBezTo>
                  <a:pt x="-589" y="13471"/>
                  <a:pt x="-474" y="7409"/>
                  <a:pt x="0" y="0"/>
                </a:cubicBezTo>
                <a:close/>
              </a:path>
              <a:path w="7818120" h="18288" stroke="0" extrusionOk="0">
                <a:moveTo>
                  <a:pt x="0" y="0"/>
                </a:moveTo>
                <a:cubicBezTo>
                  <a:pt x="161767" y="-7030"/>
                  <a:pt x="286873" y="-11228"/>
                  <a:pt x="573329" y="0"/>
                </a:cubicBezTo>
                <a:cubicBezTo>
                  <a:pt x="860952" y="-8429"/>
                  <a:pt x="823968" y="-2420"/>
                  <a:pt x="990295" y="0"/>
                </a:cubicBezTo>
                <a:cubicBezTo>
                  <a:pt x="1144921" y="-13846"/>
                  <a:pt x="1288801" y="10931"/>
                  <a:pt x="1394232" y="0"/>
                </a:cubicBezTo>
                <a:cubicBezTo>
                  <a:pt x="1499663" y="-10931"/>
                  <a:pt x="1677634" y="10318"/>
                  <a:pt x="1798168" y="0"/>
                </a:cubicBezTo>
                <a:cubicBezTo>
                  <a:pt x="2021167" y="5465"/>
                  <a:pt x="2087775" y="-15972"/>
                  <a:pt x="2371496" y="0"/>
                </a:cubicBezTo>
                <a:cubicBezTo>
                  <a:pt x="2646084" y="3640"/>
                  <a:pt x="2709294" y="-15431"/>
                  <a:pt x="2944825" y="0"/>
                </a:cubicBezTo>
                <a:cubicBezTo>
                  <a:pt x="3182104" y="39801"/>
                  <a:pt x="3563508" y="7189"/>
                  <a:pt x="3752698" y="0"/>
                </a:cubicBezTo>
                <a:cubicBezTo>
                  <a:pt x="4004713" y="-51688"/>
                  <a:pt x="4111759" y="8465"/>
                  <a:pt x="4247845" y="0"/>
                </a:cubicBezTo>
                <a:cubicBezTo>
                  <a:pt x="4409051" y="-38636"/>
                  <a:pt x="4840912" y="-6880"/>
                  <a:pt x="5055718" y="0"/>
                </a:cubicBezTo>
                <a:cubicBezTo>
                  <a:pt x="5318987" y="12828"/>
                  <a:pt x="5464207" y="16349"/>
                  <a:pt x="5863590" y="0"/>
                </a:cubicBezTo>
                <a:cubicBezTo>
                  <a:pt x="6258188" y="21536"/>
                  <a:pt x="6373895" y="-20866"/>
                  <a:pt x="6515100" y="0"/>
                </a:cubicBezTo>
                <a:cubicBezTo>
                  <a:pt x="6673199" y="-42487"/>
                  <a:pt x="7368245" y="-124798"/>
                  <a:pt x="7818120" y="0"/>
                </a:cubicBezTo>
                <a:cubicBezTo>
                  <a:pt x="7818163" y="8895"/>
                  <a:pt x="7818750" y="9828"/>
                  <a:pt x="7818120" y="18288"/>
                </a:cubicBezTo>
                <a:cubicBezTo>
                  <a:pt x="7615777" y="-1071"/>
                  <a:pt x="7527543" y="-5750"/>
                  <a:pt x="7401154" y="18288"/>
                </a:cubicBezTo>
                <a:cubicBezTo>
                  <a:pt x="7322611" y="47896"/>
                  <a:pt x="6964426" y="-24966"/>
                  <a:pt x="6593281" y="18288"/>
                </a:cubicBezTo>
                <a:cubicBezTo>
                  <a:pt x="6260055" y="33833"/>
                  <a:pt x="6287545" y="-3963"/>
                  <a:pt x="6098134" y="18288"/>
                </a:cubicBezTo>
                <a:cubicBezTo>
                  <a:pt x="5900337" y="14995"/>
                  <a:pt x="5605990" y="72621"/>
                  <a:pt x="5446624" y="18288"/>
                </a:cubicBezTo>
                <a:cubicBezTo>
                  <a:pt x="5244167" y="-23104"/>
                  <a:pt x="4914971" y="-34358"/>
                  <a:pt x="4638751" y="18288"/>
                </a:cubicBezTo>
                <a:cubicBezTo>
                  <a:pt x="4353273" y="8380"/>
                  <a:pt x="4297533" y="13876"/>
                  <a:pt x="3987241" y="18288"/>
                </a:cubicBezTo>
                <a:cubicBezTo>
                  <a:pt x="3687723" y="41876"/>
                  <a:pt x="3776181" y="30039"/>
                  <a:pt x="3570275" y="18288"/>
                </a:cubicBezTo>
                <a:cubicBezTo>
                  <a:pt x="3396160" y="10249"/>
                  <a:pt x="3285909" y="48310"/>
                  <a:pt x="3075127" y="18288"/>
                </a:cubicBezTo>
                <a:cubicBezTo>
                  <a:pt x="2869474" y="41512"/>
                  <a:pt x="2676329" y="4972"/>
                  <a:pt x="2267255" y="18288"/>
                </a:cubicBezTo>
                <a:cubicBezTo>
                  <a:pt x="1866401" y="24532"/>
                  <a:pt x="1882987" y="25696"/>
                  <a:pt x="1615745" y="18288"/>
                </a:cubicBezTo>
                <a:cubicBezTo>
                  <a:pt x="1346085" y="13379"/>
                  <a:pt x="1323312" y="12392"/>
                  <a:pt x="1120597" y="18288"/>
                </a:cubicBezTo>
                <a:cubicBezTo>
                  <a:pt x="940237" y="-60975"/>
                  <a:pt x="569386" y="27591"/>
                  <a:pt x="0" y="18288"/>
                </a:cubicBezTo>
                <a:cubicBezTo>
                  <a:pt x="1751" y="14440"/>
                  <a:pt x="-1272" y="7740"/>
                  <a:pt x="0" y="0"/>
                </a:cubicBezTo>
                <a:close/>
              </a:path>
              <a:path w="7818120" h="18288" fill="none" stroke="0" extrusionOk="0">
                <a:moveTo>
                  <a:pt x="0" y="0"/>
                </a:moveTo>
                <a:cubicBezTo>
                  <a:pt x="102311" y="-24031"/>
                  <a:pt x="206428" y="20084"/>
                  <a:pt x="416966" y="0"/>
                </a:cubicBezTo>
                <a:cubicBezTo>
                  <a:pt x="662339" y="-9883"/>
                  <a:pt x="833564" y="-11910"/>
                  <a:pt x="1146658" y="0"/>
                </a:cubicBezTo>
                <a:cubicBezTo>
                  <a:pt x="1398993" y="16754"/>
                  <a:pt x="1378239" y="-4997"/>
                  <a:pt x="1563624" y="0"/>
                </a:cubicBezTo>
                <a:cubicBezTo>
                  <a:pt x="1738265" y="3015"/>
                  <a:pt x="2006667" y="23864"/>
                  <a:pt x="2136953" y="0"/>
                </a:cubicBezTo>
                <a:cubicBezTo>
                  <a:pt x="2338524" y="-3063"/>
                  <a:pt x="2693378" y="-15904"/>
                  <a:pt x="2944825" y="0"/>
                </a:cubicBezTo>
                <a:cubicBezTo>
                  <a:pt x="3201439" y="-13695"/>
                  <a:pt x="3379198" y="46243"/>
                  <a:pt x="3596335" y="0"/>
                </a:cubicBezTo>
                <a:cubicBezTo>
                  <a:pt x="3778868" y="-61549"/>
                  <a:pt x="3979469" y="3461"/>
                  <a:pt x="4326026" y="0"/>
                </a:cubicBezTo>
                <a:cubicBezTo>
                  <a:pt x="4670641" y="40397"/>
                  <a:pt x="4801160" y="2093"/>
                  <a:pt x="4899355" y="0"/>
                </a:cubicBezTo>
                <a:cubicBezTo>
                  <a:pt x="4972821" y="-4221"/>
                  <a:pt x="5326959" y="8892"/>
                  <a:pt x="5550865" y="0"/>
                </a:cubicBezTo>
                <a:cubicBezTo>
                  <a:pt x="5793178" y="12267"/>
                  <a:pt x="6146346" y="-4531"/>
                  <a:pt x="6358738" y="0"/>
                </a:cubicBezTo>
                <a:cubicBezTo>
                  <a:pt x="6580825" y="49349"/>
                  <a:pt x="6739467" y="13524"/>
                  <a:pt x="6853885" y="0"/>
                </a:cubicBezTo>
                <a:cubicBezTo>
                  <a:pt x="7057243" y="-60557"/>
                  <a:pt x="7415107" y="-58698"/>
                  <a:pt x="7818120" y="0"/>
                </a:cubicBezTo>
                <a:cubicBezTo>
                  <a:pt x="7817705" y="7748"/>
                  <a:pt x="7817189" y="13015"/>
                  <a:pt x="7818120" y="18288"/>
                </a:cubicBezTo>
                <a:cubicBezTo>
                  <a:pt x="7693944" y="-3615"/>
                  <a:pt x="7376376" y="-6677"/>
                  <a:pt x="7244791" y="18288"/>
                </a:cubicBezTo>
                <a:cubicBezTo>
                  <a:pt x="7100086" y="-5717"/>
                  <a:pt x="6942350" y="35421"/>
                  <a:pt x="6827825" y="18288"/>
                </a:cubicBezTo>
                <a:cubicBezTo>
                  <a:pt x="6691364" y="27873"/>
                  <a:pt x="6342432" y="37332"/>
                  <a:pt x="6176315" y="18288"/>
                </a:cubicBezTo>
                <a:cubicBezTo>
                  <a:pt x="6012850" y="28657"/>
                  <a:pt x="5862979" y="-980"/>
                  <a:pt x="5681167" y="18288"/>
                </a:cubicBezTo>
                <a:cubicBezTo>
                  <a:pt x="5485624" y="71662"/>
                  <a:pt x="5295851" y="1288"/>
                  <a:pt x="5029657" y="18288"/>
                </a:cubicBezTo>
                <a:cubicBezTo>
                  <a:pt x="4753680" y="49046"/>
                  <a:pt x="4640335" y="38506"/>
                  <a:pt x="4378147" y="18288"/>
                </a:cubicBezTo>
                <a:cubicBezTo>
                  <a:pt x="4103046" y="-4537"/>
                  <a:pt x="4022480" y="43848"/>
                  <a:pt x="3726637" y="18288"/>
                </a:cubicBezTo>
                <a:cubicBezTo>
                  <a:pt x="3429109" y="3476"/>
                  <a:pt x="3316488" y="61415"/>
                  <a:pt x="3075127" y="18288"/>
                </a:cubicBezTo>
                <a:cubicBezTo>
                  <a:pt x="2821014" y="6093"/>
                  <a:pt x="2665050" y="-11263"/>
                  <a:pt x="2501798" y="18288"/>
                </a:cubicBezTo>
                <a:cubicBezTo>
                  <a:pt x="2343345" y="29394"/>
                  <a:pt x="2120041" y="-50427"/>
                  <a:pt x="1772107" y="18288"/>
                </a:cubicBezTo>
                <a:cubicBezTo>
                  <a:pt x="1424078" y="50665"/>
                  <a:pt x="1427418" y="32572"/>
                  <a:pt x="1120597" y="18288"/>
                </a:cubicBezTo>
                <a:cubicBezTo>
                  <a:pt x="796486" y="45938"/>
                  <a:pt x="243712" y="47798"/>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A66112F-CCFD-4DF8-ADB8-17C1112CDECA}"/>
              </a:ext>
            </a:extLst>
          </p:cNvPr>
          <p:cNvGraphicFramePr>
            <a:graphicFrameLocks noGrp="1"/>
          </p:cNvGraphicFramePr>
          <p:nvPr>
            <p:ph idx="1"/>
            <p:extLst>
              <p:ext uri="{D42A27DB-BD31-4B8C-83A1-F6EECF244321}">
                <p14:modId xmlns:p14="http://schemas.microsoft.com/office/powerpoint/2010/main" val="3880531436"/>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532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709"/>
          <a:stretch/>
        </p:blipFill>
        <p:spPr bwMode="auto">
          <a:xfrm>
            <a:off x="0" y="-113262"/>
            <a:ext cx="9171076" cy="466692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8" name="Group 77">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2987478"/>
            <a:ext cx="9171095" cy="1828800"/>
            <a:chOff x="-305" y="2987478"/>
            <a:chExt cx="12188952" cy="1828800"/>
          </a:xfrm>
        </p:grpSpPr>
        <p:sp>
          <p:nvSpPr>
            <p:cNvPr id="79" name="Freeform: Shape 78">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82" name="Freeform: Shape 81">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p:cNvSpPr>
            <a:spLocks noGrp="1"/>
          </p:cNvSpPr>
          <p:nvPr>
            <p:ph type="title"/>
          </p:nvPr>
        </p:nvSpPr>
        <p:spPr>
          <a:xfrm>
            <a:off x="304800" y="3881394"/>
            <a:ext cx="3766336" cy="2635104"/>
          </a:xfrm>
        </p:spPr>
        <p:txBody>
          <a:bodyPr>
            <a:normAutofit/>
          </a:bodyPr>
          <a:lstStyle/>
          <a:p>
            <a:r>
              <a:rPr lang="en-US" sz="2800" dirty="0">
                <a:solidFill>
                  <a:schemeClr val="tx2"/>
                </a:solidFill>
              </a:rPr>
              <a:t>An Example of added interventions at the back of your manual:</a:t>
            </a:r>
            <a:br>
              <a:rPr lang="en-US" sz="2800" dirty="0">
                <a:solidFill>
                  <a:schemeClr val="tx2"/>
                </a:solidFill>
              </a:rPr>
            </a:br>
            <a:r>
              <a:rPr lang="en-US" sz="2800" dirty="0">
                <a:solidFill>
                  <a:schemeClr val="tx2"/>
                </a:solidFill>
              </a:rPr>
              <a:t>Challenging core beliefs through Metaphor</a:t>
            </a:r>
          </a:p>
        </p:txBody>
      </p:sp>
      <p:sp>
        <p:nvSpPr>
          <p:cNvPr id="3" name="Content Placeholder 2"/>
          <p:cNvSpPr>
            <a:spLocks noGrp="1"/>
          </p:cNvSpPr>
          <p:nvPr>
            <p:ph idx="1"/>
          </p:nvPr>
        </p:nvSpPr>
        <p:spPr>
          <a:xfrm>
            <a:off x="4191000" y="4143157"/>
            <a:ext cx="4648200" cy="2410043"/>
          </a:xfrm>
        </p:spPr>
        <p:txBody>
          <a:bodyPr anchor="ctr">
            <a:normAutofit fontScale="92500"/>
          </a:bodyPr>
          <a:lstStyle/>
          <a:p>
            <a:pPr marL="0" indent="0">
              <a:lnSpc>
                <a:spcPct val="90000"/>
              </a:lnSpc>
              <a:buNone/>
            </a:pPr>
            <a:r>
              <a:rPr lang="en-US" sz="2400" dirty="0">
                <a:solidFill>
                  <a:schemeClr val="tx2"/>
                </a:solidFill>
              </a:rPr>
              <a:t>The Train to </a:t>
            </a:r>
            <a:r>
              <a:rPr lang="en-US" sz="2400" u="sng" dirty="0">
                <a:solidFill>
                  <a:schemeClr val="tx2"/>
                </a:solidFill>
              </a:rPr>
              <a:t>Perfection</a:t>
            </a:r>
            <a:r>
              <a:rPr lang="en-US" sz="2400" dirty="0">
                <a:solidFill>
                  <a:schemeClr val="tx2"/>
                </a:solidFill>
              </a:rPr>
              <a:t> – Suggest the client board the Train to Perfection. The conductor appears to say the train never goes to perfection. It ends at the beautiful and peaceful  “Good enough is perfect” stop. The client can get out and explore the stop before perfection. </a:t>
            </a:r>
          </a:p>
          <a:p>
            <a:pPr marL="0" indent="0">
              <a:lnSpc>
                <a:spcPct val="90000"/>
              </a:lnSpc>
              <a:buNone/>
            </a:pPr>
            <a:endParaRPr lang="en-US" sz="1400" dirty="0">
              <a:solidFill>
                <a:schemeClr val="tx2"/>
              </a:solidFill>
            </a:endParaRPr>
          </a:p>
        </p:txBody>
      </p:sp>
    </p:spTree>
    <p:extLst>
      <p:ext uri="{BB962C8B-B14F-4D97-AF65-F5344CB8AC3E}">
        <p14:creationId xmlns:p14="http://schemas.microsoft.com/office/powerpoint/2010/main" val="3841903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040C55-8C0F-4DCD-B79A-E00F542A19B0}"/>
              </a:ext>
            </a:extLst>
          </p:cNvPr>
          <p:cNvSpPr>
            <a:spLocks noGrp="1"/>
          </p:cNvSpPr>
          <p:nvPr>
            <p:ph type="title"/>
          </p:nvPr>
        </p:nvSpPr>
        <p:spPr>
          <a:xfrm>
            <a:off x="628650" y="365125"/>
            <a:ext cx="4168866" cy="1325563"/>
          </a:xfrm>
        </p:spPr>
        <p:txBody>
          <a:bodyPr>
            <a:normAutofit/>
          </a:bodyPr>
          <a:lstStyle/>
          <a:p>
            <a:r>
              <a:rPr lang="en-US"/>
              <a:t>And More Scripts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6D3AAB4-800D-E8C9-6895-B9872C2B42E3}"/>
              </a:ext>
            </a:extLst>
          </p:cNvPr>
          <p:cNvSpPr>
            <a:spLocks noGrp="1"/>
          </p:cNvSpPr>
          <p:nvPr>
            <p:ph idx="1"/>
          </p:nvPr>
        </p:nvSpPr>
        <p:spPr>
          <a:xfrm>
            <a:off x="411670" y="1852716"/>
            <a:ext cx="4807311" cy="4351338"/>
          </a:xfrm>
        </p:spPr>
        <p:txBody>
          <a:bodyPr>
            <a:normAutofit fontScale="92500"/>
          </a:bodyPr>
          <a:lstStyle/>
          <a:p>
            <a:pPr marL="0" indent="0">
              <a:spcBef>
                <a:spcPts val="0"/>
              </a:spcBef>
              <a:buNone/>
            </a:pPr>
            <a:r>
              <a:rPr lang="en-US" dirty="0"/>
              <a:t>Preview: Advanced Training includes scripts for:</a:t>
            </a:r>
          </a:p>
          <a:p>
            <a:pPr marL="0" indent="0">
              <a:buNone/>
            </a:pPr>
            <a:endParaRPr lang="en-US" dirty="0"/>
          </a:p>
          <a:p>
            <a:pPr>
              <a:buFont typeface="Wingdings" panose="05000000000000000000" pitchFamily="2" charset="2"/>
              <a:buChar char="Ø"/>
            </a:pPr>
            <a:r>
              <a:rPr lang="en-US" dirty="0"/>
              <a:t>Performance Enhancement</a:t>
            </a:r>
          </a:p>
          <a:p>
            <a:pPr>
              <a:buFont typeface="Wingdings" panose="05000000000000000000" pitchFamily="2" charset="2"/>
              <a:buChar char="Ø"/>
            </a:pPr>
            <a:r>
              <a:rPr lang="en-US" dirty="0"/>
              <a:t>Performance Enhancement for Reading</a:t>
            </a:r>
          </a:p>
          <a:p>
            <a:pPr>
              <a:buFont typeface="Wingdings" panose="05000000000000000000" pitchFamily="2" charset="2"/>
              <a:buChar char="Ø"/>
            </a:pPr>
            <a:r>
              <a:rPr lang="en-US" dirty="0"/>
              <a:t>Annoyances</a:t>
            </a:r>
          </a:p>
          <a:p>
            <a:pPr>
              <a:buFont typeface="Wingdings" panose="05000000000000000000" pitchFamily="2" charset="2"/>
              <a:buChar char="Ø"/>
            </a:pPr>
            <a:r>
              <a:rPr lang="en-US" dirty="0"/>
              <a:t>ADHD</a:t>
            </a:r>
          </a:p>
          <a:p>
            <a:pPr marL="0" indent="0">
              <a:buNone/>
            </a:pPr>
            <a:endParaRPr lang="en-US" dirty="0"/>
          </a:p>
          <a:p>
            <a:pPr marL="0" indent="0">
              <a:buNone/>
            </a:pPr>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5588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DE2C605-2516-E6B6-A79A-86DD5716895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0E324CC-9DC5-4D74-3CC2-ABF534308FFD}"/>
              </a:ext>
            </a:extLst>
          </p:cNvPr>
          <p:cNvSpPr>
            <a:spLocks noGrp="1"/>
          </p:cNvSpPr>
          <p:nvPr>
            <p:ph type="body" idx="1"/>
          </p:nvPr>
        </p:nvSpPr>
        <p:spPr/>
        <p:txBody>
          <a:bodyPr>
            <a:normAutofit fontScale="92500" lnSpcReduction="10000"/>
          </a:bodyPr>
          <a:lstStyle/>
          <a:p>
            <a:r>
              <a:rPr lang="en-US" sz="5400" dirty="0">
                <a:solidFill>
                  <a:schemeClr val="tx1"/>
                </a:solidFill>
              </a:rPr>
              <a:t>End of training and what comes next</a:t>
            </a:r>
          </a:p>
        </p:txBody>
      </p:sp>
      <p:sp>
        <p:nvSpPr>
          <p:cNvPr id="2" name="TextBox 1">
            <a:extLst>
              <a:ext uri="{FF2B5EF4-FFF2-40B4-BE49-F238E27FC236}">
                <a16:creationId xmlns:a16="http://schemas.microsoft.com/office/drawing/2014/main" id="{B359EF64-BF09-69B2-A6DF-977C5489BAF3}"/>
              </a:ext>
            </a:extLst>
          </p:cNvPr>
          <p:cNvSpPr txBox="1"/>
          <p:nvPr/>
        </p:nvSpPr>
        <p:spPr>
          <a:xfrm>
            <a:off x="722313" y="4554748"/>
            <a:ext cx="6610140" cy="646331"/>
          </a:xfrm>
          <a:prstGeom prst="rect">
            <a:avLst/>
          </a:prstGeom>
          <a:noFill/>
        </p:spPr>
        <p:txBody>
          <a:bodyPr wrap="square" rtlCol="0">
            <a:spAutoFit/>
          </a:bodyPr>
          <a:lstStyle/>
          <a:p>
            <a:pPr lvl="0" eaLnBrk="0" fontAlgn="base" hangingPunct="0">
              <a:spcBef>
                <a:spcPct val="0"/>
              </a:spcBef>
              <a:spcAft>
                <a:spcPct val="0"/>
              </a:spcAft>
            </a:pPr>
            <a:r>
              <a:rPr lang="en-US" altLang="en-US" dirty="0">
                <a:latin typeface="Verdana" panose="020B0604030504040204" pitchFamily="34" charset="0"/>
              </a:rPr>
              <a:t>The following slides include optional ART resources and are not considered CE-required content</a:t>
            </a:r>
            <a:endParaRPr lang="en-US" altLang="en-US" dirty="0">
              <a:latin typeface="Arial" panose="020B0604020202020204" pitchFamily="34" charset="0"/>
            </a:endParaRPr>
          </a:p>
        </p:txBody>
      </p:sp>
    </p:spTree>
    <p:extLst>
      <p:ext uri="{BB962C8B-B14F-4D97-AF65-F5344CB8AC3E}">
        <p14:creationId xmlns:p14="http://schemas.microsoft.com/office/powerpoint/2010/main" val="4826992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1A887-555B-124F-FC76-12F8948E3E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0BB31-A2A5-F5EE-736C-03FD83AE5095}"/>
              </a:ext>
            </a:extLst>
          </p:cNvPr>
          <p:cNvSpPr>
            <a:spLocks noGrp="1"/>
          </p:cNvSpPr>
          <p:nvPr>
            <p:ph type="title"/>
          </p:nvPr>
        </p:nvSpPr>
        <p:spPr/>
        <p:txBody>
          <a:bodyPr/>
          <a:lstStyle/>
          <a:p>
            <a:pPr algn="ctr"/>
            <a:r>
              <a:rPr lang="en-US" dirty="0"/>
              <a:t>ART Organizations</a:t>
            </a:r>
          </a:p>
        </p:txBody>
      </p:sp>
      <p:sp>
        <p:nvSpPr>
          <p:cNvPr id="5" name="Text Placeholder 4">
            <a:extLst>
              <a:ext uri="{FF2B5EF4-FFF2-40B4-BE49-F238E27FC236}">
                <a16:creationId xmlns:a16="http://schemas.microsoft.com/office/drawing/2014/main" id="{A522FCB6-17E8-9493-3696-DF0C286682EB}"/>
              </a:ext>
            </a:extLst>
          </p:cNvPr>
          <p:cNvSpPr>
            <a:spLocks noGrp="1"/>
          </p:cNvSpPr>
          <p:nvPr>
            <p:ph type="body" idx="1"/>
          </p:nvPr>
        </p:nvSpPr>
        <p:spPr>
          <a:xfrm>
            <a:off x="223838" y="2137338"/>
            <a:ext cx="4421188" cy="1142999"/>
          </a:xfrm>
        </p:spPr>
        <p:txBody>
          <a:bodyPr>
            <a:noAutofit/>
          </a:bodyPr>
          <a:lstStyle/>
          <a:p>
            <a:r>
              <a:rPr lang="en-US" sz="2800" dirty="0"/>
              <a:t>The Rosenzweig Center for Rapid Recovery (RCRR)</a:t>
            </a:r>
          </a:p>
        </p:txBody>
      </p:sp>
      <p:graphicFrame>
        <p:nvGraphicFramePr>
          <p:cNvPr id="8" name="Content Placeholder 2">
            <a:extLst>
              <a:ext uri="{FF2B5EF4-FFF2-40B4-BE49-F238E27FC236}">
                <a16:creationId xmlns:a16="http://schemas.microsoft.com/office/drawing/2014/main" id="{F5850641-E336-5E50-708C-AEDFD1850C0F}"/>
              </a:ext>
            </a:extLst>
          </p:cNvPr>
          <p:cNvGraphicFramePr>
            <a:graphicFrameLocks noGrp="1"/>
          </p:cNvGraphicFramePr>
          <p:nvPr>
            <p:ph sz="half" idx="2"/>
          </p:nvPr>
        </p:nvGraphicFramePr>
        <p:xfrm>
          <a:off x="457199" y="3166668"/>
          <a:ext cx="4040188" cy="3035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9A8BFE3A-214E-A337-6EDB-AB9E9F1AAE4E}"/>
              </a:ext>
            </a:extLst>
          </p:cNvPr>
          <p:cNvSpPr>
            <a:spLocks noGrp="1"/>
          </p:cNvSpPr>
          <p:nvPr>
            <p:ph sz="quarter" idx="4"/>
          </p:nvPr>
        </p:nvSpPr>
        <p:spPr>
          <a:xfrm>
            <a:off x="4645026" y="2708838"/>
            <a:ext cx="4220340" cy="3951288"/>
          </a:xfrm>
        </p:spPr>
        <p:txBody>
          <a:bodyPr/>
          <a:lstStyle/>
          <a:p>
            <a:r>
              <a:rPr lang="en-US" sz="2000" dirty="0"/>
              <a:t>You can sign up immediately after training and attend Basic and Advanced consultations</a:t>
            </a:r>
          </a:p>
          <a:p>
            <a:r>
              <a:rPr lang="en-US" sz="2000" dirty="0"/>
              <a:t>Provides Certification for all trainings; Ongoing Consultation calls with Laney and Amy</a:t>
            </a:r>
          </a:p>
          <a:p>
            <a:r>
              <a:rPr lang="en-US" sz="2000" dirty="0"/>
              <a:t>Sign up for a profile on the IS-ART website; Conference Discounts; Peer Support and More!</a:t>
            </a:r>
          </a:p>
          <a:p>
            <a:endParaRPr lang="en-US" sz="1350" dirty="0"/>
          </a:p>
          <a:p>
            <a:endParaRPr lang="en-US" sz="1350" dirty="0"/>
          </a:p>
          <a:p>
            <a:pPr marL="0" indent="0">
              <a:buNone/>
            </a:pPr>
            <a:endParaRPr lang="en-US" sz="1350" dirty="0"/>
          </a:p>
        </p:txBody>
      </p:sp>
      <p:pic>
        <p:nvPicPr>
          <p:cNvPr id="11" name="Picture 10" descr="A close-up of a logo&#10;&#10;AI-generated content may be incorrect.">
            <a:extLst>
              <a:ext uri="{FF2B5EF4-FFF2-40B4-BE49-F238E27FC236}">
                <a16:creationId xmlns:a16="http://schemas.microsoft.com/office/drawing/2014/main" id="{83E33856-1202-1964-4DDE-11C455A527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5026" y="1417153"/>
            <a:ext cx="4220340" cy="975154"/>
          </a:xfrm>
          <a:prstGeom prst="rect">
            <a:avLst/>
          </a:prstGeom>
        </p:spPr>
      </p:pic>
      <p:pic>
        <p:nvPicPr>
          <p:cNvPr id="6" name="Picture 5" descr="A close-up of a logo&#10;&#10;AI-generated content may be incorrect.">
            <a:extLst>
              <a:ext uri="{FF2B5EF4-FFF2-40B4-BE49-F238E27FC236}">
                <a16:creationId xmlns:a16="http://schemas.microsoft.com/office/drawing/2014/main" id="{00E114F0-99AB-EDD7-EA4A-06CB26DF8B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554" y="1347875"/>
            <a:ext cx="2777558" cy="932793"/>
          </a:xfrm>
          <a:prstGeom prst="rect">
            <a:avLst/>
          </a:prstGeom>
        </p:spPr>
      </p:pic>
    </p:spTree>
    <p:extLst>
      <p:ext uri="{BB962C8B-B14F-4D97-AF65-F5344CB8AC3E}">
        <p14:creationId xmlns:p14="http://schemas.microsoft.com/office/powerpoint/2010/main" val="8680213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C38F093-41DC-1651-E309-7634967DF2B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BE59994-42AB-B1B5-EF6A-45363F083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D53CD648-A40E-0041-5128-7D8AC295DDD1}"/>
              </a:ext>
            </a:extLst>
          </p:cNvPr>
          <p:cNvSpPr>
            <a:spLocks noGrp="1"/>
          </p:cNvSpPr>
          <p:nvPr>
            <p:ph type="title"/>
          </p:nvPr>
        </p:nvSpPr>
        <p:spPr>
          <a:xfrm>
            <a:off x="628650" y="620742"/>
            <a:ext cx="7886700" cy="1325563"/>
          </a:xfrm>
        </p:spPr>
        <p:txBody>
          <a:bodyPr>
            <a:normAutofit/>
          </a:bodyPr>
          <a:lstStyle/>
          <a:p>
            <a:r>
              <a:rPr lang="en-US" dirty="0">
                <a:solidFill>
                  <a:srgbClr val="FFFFFF"/>
                </a:solidFill>
              </a:rPr>
              <a:t>ART Training and Certifications </a:t>
            </a:r>
          </a:p>
        </p:txBody>
      </p:sp>
      <p:cxnSp>
        <p:nvCxnSpPr>
          <p:cNvPr id="11" name="Straight Connector 10">
            <a:extLst>
              <a:ext uri="{FF2B5EF4-FFF2-40B4-BE49-F238E27FC236}">
                <a16:creationId xmlns:a16="http://schemas.microsoft.com/office/drawing/2014/main" id="{B199850A-6A91-ED94-4152-9B5DAF9A74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F62B2BE-FC5D-AB76-04D0-3F9C8E5C822F}"/>
              </a:ext>
            </a:extLst>
          </p:cNvPr>
          <p:cNvSpPr>
            <a:spLocks noGrp="1"/>
          </p:cNvSpPr>
          <p:nvPr>
            <p:ph sz="half" idx="1"/>
          </p:nvPr>
        </p:nvSpPr>
        <p:spPr>
          <a:xfrm>
            <a:off x="628650" y="2266345"/>
            <a:ext cx="3823335" cy="3910617"/>
          </a:xfrm>
        </p:spPr>
        <p:txBody>
          <a:bodyPr>
            <a:normAutofit fontScale="85000" lnSpcReduction="10000"/>
          </a:bodyPr>
          <a:lstStyle/>
          <a:p>
            <a:pPr>
              <a:spcBef>
                <a:spcPts val="450"/>
              </a:spcBef>
              <a:spcAft>
                <a:spcPts val="450"/>
              </a:spcAft>
              <a:buFont typeface="Wingdings" pitchFamily="2" charset="2"/>
              <a:buChar char="Ø"/>
            </a:pPr>
            <a:r>
              <a:rPr lang="en-US" sz="2100" b="1" dirty="0">
                <a:solidFill>
                  <a:srgbClr val="FFFFFF"/>
                </a:solidFill>
                <a:cs typeface="Times New Roman" panose="02020603050405020304" pitchFamily="18" charset="0"/>
              </a:rPr>
              <a:t>Basic ART Training (3 days):  </a:t>
            </a:r>
            <a:r>
              <a:rPr lang="en-US" sz="2100" dirty="0">
                <a:solidFill>
                  <a:srgbClr val="FFFFFF"/>
                </a:solidFill>
                <a:cs typeface="Times New Roman" panose="02020603050405020304" pitchFamily="18" charset="0"/>
              </a:rPr>
              <a:t>Provides therapists/clinicians with the foundation, knowledge and skills to effectively implement use of ART in clinical practice for trauma and other mental health problems. </a:t>
            </a:r>
            <a:endParaRPr lang="en-US" sz="2100" dirty="0">
              <a:solidFill>
                <a:srgbClr val="FFFFFF"/>
              </a:solidFill>
            </a:endParaRPr>
          </a:p>
        </p:txBody>
      </p:sp>
      <p:sp>
        <p:nvSpPr>
          <p:cNvPr id="4" name="Content Placeholder 3">
            <a:extLst>
              <a:ext uri="{FF2B5EF4-FFF2-40B4-BE49-F238E27FC236}">
                <a16:creationId xmlns:a16="http://schemas.microsoft.com/office/drawing/2014/main" id="{3D50D408-74BD-17AA-4E51-0F05071A420D}"/>
              </a:ext>
            </a:extLst>
          </p:cNvPr>
          <p:cNvSpPr>
            <a:spLocks noGrp="1"/>
          </p:cNvSpPr>
          <p:nvPr>
            <p:ph sz="half" idx="2"/>
          </p:nvPr>
        </p:nvSpPr>
        <p:spPr>
          <a:xfrm>
            <a:off x="4692015" y="2266345"/>
            <a:ext cx="4093319" cy="3910618"/>
          </a:xfrm>
        </p:spPr>
        <p:txBody>
          <a:bodyPr>
            <a:normAutofit fontScale="85000" lnSpcReduction="10000"/>
          </a:bodyPr>
          <a:lstStyle/>
          <a:p>
            <a:pPr>
              <a:spcBef>
                <a:spcPts val="450"/>
              </a:spcBef>
              <a:spcAft>
                <a:spcPts val="450"/>
              </a:spcAft>
              <a:buFont typeface="Wingdings" panose="05000000000000000000" pitchFamily="2" charset="2"/>
              <a:buChar char="Ø"/>
            </a:pPr>
            <a:r>
              <a:rPr lang="en-US" sz="2100" b="1" dirty="0">
                <a:solidFill>
                  <a:srgbClr val="FFFFFF"/>
                </a:solidFill>
                <a:cs typeface="Times New Roman" panose="02020603050405020304" pitchFamily="18" charset="0"/>
              </a:rPr>
              <a:t>Advanced ART Training (3 days):  </a:t>
            </a:r>
            <a:r>
              <a:rPr lang="en-US" sz="2100" dirty="0">
                <a:solidFill>
                  <a:srgbClr val="FFFFFF"/>
                </a:solidFill>
              </a:rPr>
              <a:t>Advanced techniques using metaphors, including how to use a metaphor as a stand-alone intervention, good for resolving issues without a clear precipitating event.</a:t>
            </a:r>
          </a:p>
          <a:p>
            <a:pPr>
              <a:spcBef>
                <a:spcPts val="450"/>
              </a:spcBef>
              <a:spcAft>
                <a:spcPts val="450"/>
              </a:spcAft>
              <a:buFont typeface="Wingdings" panose="05000000000000000000" pitchFamily="2" charset="2"/>
              <a:buChar char="Ø"/>
            </a:pPr>
            <a:r>
              <a:rPr lang="en-US" sz="2400" dirty="0"/>
              <a:t>Prior to registering for Advanced, Basic training and 30 client ART sessions must be completed and the session log will be provided after the training</a:t>
            </a:r>
            <a:endParaRPr lang="en-US" sz="2100" dirty="0">
              <a:solidFill>
                <a:srgbClr val="FFFFFF"/>
              </a:solidFill>
              <a:cs typeface="Times New Roman" panose="02020603050405020304" pitchFamily="18" charset="0"/>
            </a:endParaRPr>
          </a:p>
          <a:p>
            <a:pPr marL="0" indent="0">
              <a:spcBef>
                <a:spcPts val="450"/>
              </a:spcBef>
              <a:spcAft>
                <a:spcPts val="450"/>
              </a:spcAft>
              <a:buNone/>
            </a:pPr>
            <a:r>
              <a:rPr lang="en-US" sz="2100" dirty="0">
                <a:solidFill>
                  <a:srgbClr val="FFFFFF"/>
                </a:solidFill>
                <a:cs typeface="Times New Roman" panose="02020603050405020304" pitchFamily="18" charset="0"/>
              </a:rPr>
              <a:t>Receive additional scripts for ADHD and other issues</a:t>
            </a:r>
            <a:endParaRPr lang="en-US" sz="2100" dirty="0">
              <a:solidFill>
                <a:srgbClr val="FFFFFF"/>
              </a:solidFill>
            </a:endParaRPr>
          </a:p>
        </p:txBody>
      </p:sp>
    </p:spTree>
    <p:extLst>
      <p:ext uri="{BB962C8B-B14F-4D97-AF65-F5344CB8AC3E}">
        <p14:creationId xmlns:p14="http://schemas.microsoft.com/office/powerpoint/2010/main" val="3446680347"/>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26B3AF-A0BD-0A4F-BAC5-087D8717DDF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6837E9-F7D3-90E1-4EE0-FDFF995C9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10" name="Rectangle 9">
            <a:extLst>
              <a:ext uri="{FF2B5EF4-FFF2-40B4-BE49-F238E27FC236}">
                <a16:creationId xmlns:a16="http://schemas.microsoft.com/office/drawing/2014/main" id="{776036F6-446B-8FC1-9388-552EB39D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F421DF5-1F13-19B8-61CB-F9EEF82B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372AFD13-B7A0-F884-8DCD-01180808B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92612F4-39D3-6140-4554-32B05E8E1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0583E3E9-C317-5386-086A-6866F2E4D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C7B5CC59-AD23-D2CE-583D-72CF193E3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4E96E3B-5421-66C8-B9EE-FCE02255B4A8}"/>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ART Training Certification</a:t>
            </a:r>
          </a:p>
        </p:txBody>
      </p:sp>
      <p:sp>
        <p:nvSpPr>
          <p:cNvPr id="3" name="Content Placeholder 2">
            <a:extLst>
              <a:ext uri="{FF2B5EF4-FFF2-40B4-BE49-F238E27FC236}">
                <a16:creationId xmlns:a16="http://schemas.microsoft.com/office/drawing/2014/main" id="{10CD6E47-D828-4EA4-12D5-B3BFA82A6920}"/>
              </a:ext>
            </a:extLst>
          </p:cNvPr>
          <p:cNvSpPr>
            <a:spLocks noGrp="1"/>
          </p:cNvSpPr>
          <p:nvPr>
            <p:ph idx="1"/>
          </p:nvPr>
        </p:nvSpPr>
        <p:spPr>
          <a:xfrm>
            <a:off x="3101107" y="649480"/>
            <a:ext cx="5814293" cy="5546047"/>
          </a:xfrm>
        </p:spPr>
        <p:txBody>
          <a:bodyPr anchor="ctr">
            <a:noAutofit/>
          </a:bodyPr>
          <a:lstStyle/>
          <a:p>
            <a:r>
              <a:rPr lang="en-US" sz="2000" b="1" dirty="0"/>
              <a:t>Certificate of Completion:</a:t>
            </a:r>
            <a:r>
              <a:rPr lang="en-US" sz="2000" dirty="0"/>
              <a:t> After all paperwork is completed and submitted</a:t>
            </a:r>
          </a:p>
          <a:p>
            <a:r>
              <a:rPr lang="en-US" sz="2000" b="1" dirty="0"/>
              <a:t>Certification for Basic</a:t>
            </a:r>
          </a:p>
          <a:p>
            <a:pPr lvl="1"/>
            <a:r>
              <a:rPr lang="en-US" sz="2000" dirty="0"/>
              <a:t>Complete 3 day Basic ART Training</a:t>
            </a:r>
          </a:p>
          <a:p>
            <a:pPr lvl="1"/>
            <a:r>
              <a:rPr lang="en-US" sz="2000" dirty="0"/>
              <a:t>Join IS-ART and maintain yearly membership </a:t>
            </a:r>
            <a:r>
              <a:rPr lang="en-US" sz="2000" dirty="0">
                <a:hlinkClick r:id="rId2"/>
              </a:rPr>
              <a:t>www.is-art.org</a:t>
            </a:r>
            <a:r>
              <a:rPr lang="en-US" sz="2000" dirty="0"/>
              <a:t> ($150/year)</a:t>
            </a:r>
          </a:p>
          <a:p>
            <a:pPr lvl="1"/>
            <a:r>
              <a:rPr lang="en-US" sz="2000" dirty="0"/>
              <a:t>Submit log tracking 30 client ART sessions (Include: date of session, client initials, presenting problem, and outcome)</a:t>
            </a:r>
          </a:p>
          <a:p>
            <a:pPr lvl="1"/>
            <a:r>
              <a:rPr lang="en-US" sz="2000" dirty="0"/>
              <a:t>Attend (and participate in) at least 1 IS-ART member group Zoom consultation</a:t>
            </a:r>
          </a:p>
          <a:p>
            <a:pPr lvl="1"/>
            <a:r>
              <a:rPr lang="en-US" sz="2000" dirty="0"/>
              <a:t>Take Basic Certification Test </a:t>
            </a:r>
            <a:r>
              <a:rPr lang="en-US" sz="1800" dirty="0"/>
              <a:t>(through IS-ART)</a:t>
            </a:r>
          </a:p>
          <a:p>
            <a:r>
              <a:rPr lang="en-US" sz="2000" b="1" dirty="0"/>
              <a:t>Certification for all levels:</a:t>
            </a:r>
            <a:r>
              <a:rPr lang="en-US" sz="2000" dirty="0"/>
              <a:t>  After each training, members of IS-ART take an online test</a:t>
            </a:r>
            <a:endParaRPr lang="en-US" sz="2000" b="1" dirty="0"/>
          </a:p>
        </p:txBody>
      </p:sp>
    </p:spTree>
    <p:extLst>
      <p:ext uri="{BB962C8B-B14F-4D97-AF65-F5344CB8AC3E}">
        <p14:creationId xmlns:p14="http://schemas.microsoft.com/office/powerpoint/2010/main" val="3048571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5C14-EF19-8886-84A5-78F3DF9B91BC}"/>
              </a:ext>
            </a:extLst>
          </p:cNvPr>
          <p:cNvSpPr>
            <a:spLocks noGrp="1"/>
          </p:cNvSpPr>
          <p:nvPr>
            <p:ph type="title"/>
          </p:nvPr>
        </p:nvSpPr>
        <p:spPr>
          <a:xfrm>
            <a:off x="1028697" y="348865"/>
            <a:ext cx="7533018" cy="877729"/>
          </a:xfrm>
        </p:spPr>
        <p:txBody>
          <a:bodyPr anchor="ctr">
            <a:normAutofit/>
          </a:bodyPr>
          <a:lstStyle/>
          <a:p>
            <a:r>
              <a:rPr lang="en-US" sz="3500">
                <a:solidFill>
                  <a:srgbClr val="FFFFFF"/>
                </a:solidFill>
              </a:rPr>
              <a:t>Criteria for ART Clients</a:t>
            </a:r>
          </a:p>
        </p:txBody>
      </p:sp>
      <p:graphicFrame>
        <p:nvGraphicFramePr>
          <p:cNvPr id="5" name="Content Placeholder 2">
            <a:extLst>
              <a:ext uri="{FF2B5EF4-FFF2-40B4-BE49-F238E27FC236}">
                <a16:creationId xmlns:a16="http://schemas.microsoft.com/office/drawing/2014/main" id="{1DD0BF2D-9401-A324-923A-124D8F480189}"/>
              </a:ext>
            </a:extLst>
          </p:cNvPr>
          <p:cNvGraphicFramePr>
            <a:graphicFrameLocks noGrp="1"/>
          </p:cNvGraphicFramePr>
          <p:nvPr>
            <p:ph idx="1"/>
            <p:extLst>
              <p:ext uri="{D42A27DB-BD31-4B8C-83A1-F6EECF244321}">
                <p14:modId xmlns:p14="http://schemas.microsoft.com/office/powerpoint/2010/main" val="3986053835"/>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DED488F1-E51A-B089-E804-D4AADD49C222}"/>
              </a:ext>
            </a:extLst>
          </p:cNvPr>
          <p:cNvSpPr/>
          <p:nvPr/>
        </p:nvSpPr>
        <p:spPr>
          <a:xfrm>
            <a:off x="0" y="0"/>
            <a:ext cx="9144000" cy="18734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3CFDA2C-BBBF-8D2E-B089-6830DC854115}"/>
              </a:ext>
            </a:extLst>
          </p:cNvPr>
          <p:cNvSpPr txBox="1"/>
          <p:nvPr/>
        </p:nvSpPr>
        <p:spPr>
          <a:xfrm>
            <a:off x="2319454" y="758283"/>
            <a:ext cx="4549697" cy="646331"/>
          </a:xfrm>
          <a:prstGeom prst="rect">
            <a:avLst/>
          </a:prstGeom>
          <a:noFill/>
        </p:spPr>
        <p:txBody>
          <a:bodyPr wrap="square" rtlCol="0">
            <a:spAutoFit/>
          </a:bodyPr>
          <a:lstStyle/>
          <a:p>
            <a:r>
              <a:rPr lang="en-US" sz="3600" dirty="0">
                <a:solidFill>
                  <a:schemeClr val="bg1"/>
                </a:solidFill>
              </a:rPr>
              <a:t>Criteria for ART Clients</a:t>
            </a:r>
          </a:p>
        </p:txBody>
      </p:sp>
    </p:spTree>
    <p:extLst>
      <p:ext uri="{BB962C8B-B14F-4D97-AF65-F5344CB8AC3E}">
        <p14:creationId xmlns:p14="http://schemas.microsoft.com/office/powerpoint/2010/main" val="869781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Picture 4" descr="Close-up of hopscotch on a sidewalk">
            <a:extLst>
              <a:ext uri="{FF2B5EF4-FFF2-40B4-BE49-F238E27FC236}">
                <a16:creationId xmlns:a16="http://schemas.microsoft.com/office/drawing/2014/main" id="{9FA88FA6-0476-4741-7B13-787B4CBD1488}"/>
              </a:ext>
            </a:extLst>
          </p:cNvPr>
          <p:cNvPicPr>
            <a:picLocks noChangeAspect="1"/>
          </p:cNvPicPr>
          <p:nvPr/>
        </p:nvPicPr>
        <p:blipFill>
          <a:blip r:embed="rId2">
            <a:alphaModFix amt="52000"/>
          </a:blip>
          <a:srcRect l="6407" r="4971" b="-1"/>
          <a:stretch/>
        </p:blipFill>
        <p:spPr>
          <a:xfrm>
            <a:off x="20" y="-7619"/>
            <a:ext cx="9143979" cy="6887364"/>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
            <a:ext cx="4174944" cy="688736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067CD3-146F-6228-E362-39AA720C2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08502" y="1500874"/>
            <a:ext cx="6887365" cy="3870356"/>
          </a:xfrm>
          <a:prstGeom prst="rect">
            <a:avLst/>
          </a:prstGeom>
          <a:gradFill flip="none" rotWithShape="1">
            <a:gsLst>
              <a:gs pos="0">
                <a:schemeClr val="accent5">
                  <a:lumMod val="75000"/>
                  <a:alpha val="91000"/>
                </a:schemeClr>
              </a:gs>
              <a:gs pos="83000">
                <a:schemeClr val="accent5">
                  <a:alpha val="0"/>
                </a:schemeClr>
              </a:gs>
            </a:gsLst>
            <a:lin ang="51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271C7E5C-A0F8-E9FA-56DB-31A257FD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48"/>
            <a:ext cx="1559634" cy="6865647"/>
          </a:xfrm>
          <a:prstGeom prst="rect">
            <a:avLst/>
          </a:prstGeom>
          <a:gradFill flip="none" rotWithShape="1">
            <a:gsLst>
              <a:gs pos="5000">
                <a:schemeClr val="accent5"/>
              </a:gs>
              <a:gs pos="49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3F70A3C-4474-2A39-470C-FD55A8837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80082" y="3068761"/>
            <a:ext cx="3378495" cy="3789239"/>
          </a:xfrm>
          <a:prstGeom prst="rect">
            <a:avLst/>
          </a:prstGeom>
          <a:gradFill flip="none" rotWithShape="1">
            <a:gsLst>
              <a:gs pos="0">
                <a:schemeClr val="accent5"/>
              </a:gs>
              <a:gs pos="60000">
                <a:schemeClr val="accent5">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BAC3F7D4-9613-0E1F-901C-98FE831DE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580917" y="-6485"/>
            <a:ext cx="2570370" cy="6879745"/>
          </a:xfrm>
          <a:prstGeom prst="rect">
            <a:avLst/>
          </a:prstGeom>
          <a:gradFill flip="none" rotWithShape="1">
            <a:gsLst>
              <a:gs pos="5000">
                <a:schemeClr val="accent2"/>
              </a:gs>
              <a:gs pos="49000">
                <a:schemeClr val="accent5">
                  <a:lumMod val="60000"/>
                  <a:lumOff val="40000"/>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D5167C-AF48-26F0-7A9F-3F7643374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38276" y="464574"/>
            <a:ext cx="3682024" cy="9158579"/>
          </a:xfrm>
          <a:prstGeom prst="rect">
            <a:avLst/>
          </a:prstGeom>
          <a:gradFill>
            <a:gsLst>
              <a:gs pos="0">
                <a:schemeClr val="accent5"/>
              </a:gs>
              <a:gs pos="65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B30A01-FCA8-86A5-A840-C32A3BE2E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7639"/>
            <a:ext cx="3659866" cy="6887373"/>
          </a:xfrm>
          <a:prstGeom prst="rect">
            <a:avLst/>
          </a:prstGeom>
          <a:gradFill>
            <a:gsLst>
              <a:gs pos="0">
                <a:schemeClr val="accent2">
                  <a:alpha val="70000"/>
                </a:schemeClr>
              </a:gs>
              <a:gs pos="44000">
                <a:schemeClr val="accent5">
                  <a:lumMod val="60000"/>
                  <a:lumOff val="40000"/>
                  <a:alpha val="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939DC8-0556-0BCE-F2DC-AD84695A8EE4}"/>
              </a:ext>
            </a:extLst>
          </p:cNvPr>
          <p:cNvSpPr>
            <a:spLocks noGrp="1"/>
          </p:cNvSpPr>
          <p:nvPr>
            <p:ph type="title"/>
          </p:nvPr>
        </p:nvSpPr>
        <p:spPr>
          <a:xfrm>
            <a:off x="644271" y="2155188"/>
            <a:ext cx="3120174" cy="2839273"/>
          </a:xfrm>
        </p:spPr>
        <p:txBody>
          <a:bodyPr vert="horz" lIns="91440" tIns="45720" rIns="91440" bIns="45720" rtlCol="0" anchor="b">
            <a:normAutofit/>
          </a:bodyPr>
          <a:lstStyle/>
          <a:p>
            <a:pPr>
              <a:lnSpc>
                <a:spcPct val="90000"/>
              </a:lnSpc>
            </a:pPr>
            <a:r>
              <a:rPr lang="en-US" dirty="0">
                <a:solidFill>
                  <a:srgbClr val="FFFFFF"/>
                </a:solidFill>
              </a:rPr>
              <a:t>ART Basic Protocol</a:t>
            </a:r>
          </a:p>
        </p:txBody>
      </p:sp>
    </p:spTree>
    <p:extLst>
      <p:ext uri="{BB962C8B-B14F-4D97-AF65-F5344CB8AC3E}">
        <p14:creationId xmlns:p14="http://schemas.microsoft.com/office/powerpoint/2010/main" val="2411875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View of waterfall">
            <a:extLst>
              <a:ext uri="{FF2B5EF4-FFF2-40B4-BE49-F238E27FC236}">
                <a16:creationId xmlns:a16="http://schemas.microsoft.com/office/drawing/2014/main" id="{22203233-E192-3A2C-816F-F817915A2430}"/>
              </a:ext>
            </a:extLst>
          </p:cNvPr>
          <p:cNvPicPr>
            <a:picLocks noChangeAspect="1"/>
          </p:cNvPicPr>
          <p:nvPr/>
        </p:nvPicPr>
        <p:blipFill>
          <a:blip r:embed="rId2" cstate="print">
            <a:alphaModFix amt="14000"/>
            <a:extLst>
              <a:ext uri="{28A0092B-C50C-407E-A947-70E740481C1C}">
                <a14:useLocalDpi xmlns:a14="http://schemas.microsoft.com/office/drawing/2010/main" val="0"/>
              </a:ext>
            </a:extLst>
          </a:blip>
          <a:stretch>
            <a:fillRect/>
          </a:stretch>
        </p:blipFill>
        <p:spPr>
          <a:xfrm>
            <a:off x="64110" y="196760"/>
            <a:ext cx="8999958" cy="6437376"/>
          </a:xfrm>
          <a:prstGeom prst="rect">
            <a:avLst/>
          </a:prstGeom>
        </p:spPr>
      </p:pic>
      <p:sp>
        <p:nvSpPr>
          <p:cNvPr id="18" name="TextBox 17">
            <a:extLst>
              <a:ext uri="{FF2B5EF4-FFF2-40B4-BE49-F238E27FC236}">
                <a16:creationId xmlns:a16="http://schemas.microsoft.com/office/drawing/2014/main" id="{DAB1D514-AF1C-E5E2-0DD3-089158D6849B}"/>
              </a:ext>
            </a:extLst>
          </p:cNvPr>
          <p:cNvSpPr txBox="1"/>
          <p:nvPr/>
        </p:nvSpPr>
        <p:spPr>
          <a:xfrm>
            <a:off x="339644" y="225085"/>
            <a:ext cx="2747587" cy="369332"/>
          </a:xfrm>
          <a:prstGeom prst="rect">
            <a:avLst/>
          </a:prstGeom>
          <a:noFill/>
        </p:spPr>
        <p:txBody>
          <a:bodyPr wrap="square" rtlCol="0">
            <a:spAutoFit/>
          </a:bodyPr>
          <a:lstStyle/>
          <a:p>
            <a:r>
              <a:rPr lang="en-US" b="1" dirty="0">
                <a:solidFill>
                  <a:schemeClr val="tx2"/>
                </a:solidFill>
              </a:rPr>
              <a:t>ARTOMETER</a:t>
            </a:r>
          </a:p>
        </p:txBody>
      </p:sp>
      <p:sp>
        <p:nvSpPr>
          <p:cNvPr id="19" name="TextBox 18">
            <a:extLst>
              <a:ext uri="{FF2B5EF4-FFF2-40B4-BE49-F238E27FC236}">
                <a16:creationId xmlns:a16="http://schemas.microsoft.com/office/drawing/2014/main" id="{789A24AD-F081-7479-D26D-BB5C2F1BD159}"/>
              </a:ext>
            </a:extLst>
          </p:cNvPr>
          <p:cNvSpPr txBox="1"/>
          <p:nvPr/>
        </p:nvSpPr>
        <p:spPr>
          <a:xfrm>
            <a:off x="771045" y="592929"/>
            <a:ext cx="1890261" cy="369332"/>
          </a:xfrm>
          <a:prstGeom prst="rect">
            <a:avLst/>
          </a:prstGeom>
          <a:noFill/>
        </p:spPr>
        <p:txBody>
          <a:bodyPr wrap="none" rtlCol="0">
            <a:spAutoFit/>
          </a:bodyPr>
          <a:lstStyle/>
          <a:p>
            <a:r>
              <a:rPr lang="en-US" b="1" dirty="0">
                <a:solidFill>
                  <a:schemeClr val="tx2"/>
                </a:solidFill>
              </a:rPr>
              <a:t>Initial Body Check</a:t>
            </a:r>
          </a:p>
        </p:txBody>
      </p:sp>
      <p:sp>
        <p:nvSpPr>
          <p:cNvPr id="21" name="TextBox 20">
            <a:extLst>
              <a:ext uri="{FF2B5EF4-FFF2-40B4-BE49-F238E27FC236}">
                <a16:creationId xmlns:a16="http://schemas.microsoft.com/office/drawing/2014/main" id="{870FECC6-B757-A1D9-82AC-DE684E16A736}"/>
              </a:ext>
            </a:extLst>
          </p:cNvPr>
          <p:cNvSpPr txBox="1"/>
          <p:nvPr/>
        </p:nvSpPr>
        <p:spPr>
          <a:xfrm>
            <a:off x="1173876" y="959095"/>
            <a:ext cx="2400272" cy="369332"/>
          </a:xfrm>
          <a:prstGeom prst="rect">
            <a:avLst/>
          </a:prstGeom>
          <a:noFill/>
        </p:spPr>
        <p:txBody>
          <a:bodyPr wrap="none" rtlCol="0">
            <a:spAutoFit/>
          </a:bodyPr>
          <a:lstStyle/>
          <a:p>
            <a:r>
              <a:rPr lang="en-US" b="1" dirty="0">
                <a:solidFill>
                  <a:schemeClr val="tx2"/>
                </a:solidFill>
              </a:rPr>
              <a:t>1</a:t>
            </a:r>
            <a:r>
              <a:rPr lang="en-US" b="1" baseline="30000" dirty="0">
                <a:solidFill>
                  <a:schemeClr val="tx2"/>
                </a:solidFill>
              </a:rPr>
              <a:t>st</a:t>
            </a:r>
            <a:r>
              <a:rPr lang="en-US" b="1" dirty="0">
                <a:solidFill>
                  <a:schemeClr val="tx2"/>
                </a:solidFill>
              </a:rPr>
              <a:t> Time Through Scene</a:t>
            </a:r>
          </a:p>
        </p:txBody>
      </p:sp>
      <p:sp>
        <p:nvSpPr>
          <p:cNvPr id="24" name="TextBox 23">
            <a:extLst>
              <a:ext uri="{FF2B5EF4-FFF2-40B4-BE49-F238E27FC236}">
                <a16:creationId xmlns:a16="http://schemas.microsoft.com/office/drawing/2014/main" id="{F7272E88-ABB3-5293-B21E-6D5593E14D89}"/>
              </a:ext>
            </a:extLst>
          </p:cNvPr>
          <p:cNvSpPr txBox="1"/>
          <p:nvPr/>
        </p:nvSpPr>
        <p:spPr>
          <a:xfrm>
            <a:off x="1616625" y="1328436"/>
            <a:ext cx="2454903" cy="369332"/>
          </a:xfrm>
          <a:prstGeom prst="rect">
            <a:avLst/>
          </a:prstGeom>
          <a:noFill/>
        </p:spPr>
        <p:txBody>
          <a:bodyPr wrap="none" rtlCol="0">
            <a:spAutoFit/>
          </a:bodyPr>
          <a:lstStyle/>
          <a:p>
            <a:r>
              <a:rPr lang="en-US" b="1" dirty="0">
                <a:solidFill>
                  <a:schemeClr val="tx2"/>
                </a:solidFill>
              </a:rPr>
              <a:t>2</a:t>
            </a:r>
            <a:r>
              <a:rPr lang="en-US" b="1" baseline="30000" dirty="0">
                <a:solidFill>
                  <a:schemeClr val="tx2"/>
                </a:solidFill>
              </a:rPr>
              <a:t>nd</a:t>
            </a:r>
            <a:r>
              <a:rPr lang="en-US" b="1" dirty="0">
                <a:solidFill>
                  <a:schemeClr val="tx2"/>
                </a:solidFill>
              </a:rPr>
              <a:t> Time Through Scene</a:t>
            </a:r>
          </a:p>
        </p:txBody>
      </p:sp>
      <p:sp>
        <p:nvSpPr>
          <p:cNvPr id="26" name="TextBox 25">
            <a:extLst>
              <a:ext uri="{FF2B5EF4-FFF2-40B4-BE49-F238E27FC236}">
                <a16:creationId xmlns:a16="http://schemas.microsoft.com/office/drawing/2014/main" id="{A25DB156-64C7-8AC3-E239-F95E8F5D234C}"/>
              </a:ext>
            </a:extLst>
          </p:cNvPr>
          <p:cNvSpPr txBox="1"/>
          <p:nvPr/>
        </p:nvSpPr>
        <p:spPr>
          <a:xfrm>
            <a:off x="2929741" y="1696245"/>
            <a:ext cx="1572866" cy="369332"/>
          </a:xfrm>
          <a:prstGeom prst="rect">
            <a:avLst/>
          </a:prstGeom>
          <a:noFill/>
        </p:spPr>
        <p:txBody>
          <a:bodyPr wrap="none" rtlCol="0">
            <a:spAutoFit/>
          </a:bodyPr>
          <a:lstStyle/>
          <a:p>
            <a:r>
              <a:rPr lang="en-US" b="1" dirty="0">
                <a:solidFill>
                  <a:schemeClr val="tx2"/>
                </a:solidFill>
              </a:rPr>
              <a:t>Director Scene</a:t>
            </a:r>
          </a:p>
        </p:txBody>
      </p:sp>
      <p:sp>
        <p:nvSpPr>
          <p:cNvPr id="27" name="TextBox 26">
            <a:extLst>
              <a:ext uri="{FF2B5EF4-FFF2-40B4-BE49-F238E27FC236}">
                <a16:creationId xmlns:a16="http://schemas.microsoft.com/office/drawing/2014/main" id="{9F42B9BD-23CE-13F2-CF90-E43BF531B6FB}"/>
              </a:ext>
            </a:extLst>
          </p:cNvPr>
          <p:cNvSpPr txBox="1"/>
          <p:nvPr/>
        </p:nvSpPr>
        <p:spPr>
          <a:xfrm>
            <a:off x="3812823" y="2026307"/>
            <a:ext cx="956865" cy="369332"/>
          </a:xfrm>
          <a:prstGeom prst="rect">
            <a:avLst/>
          </a:prstGeom>
          <a:noFill/>
        </p:spPr>
        <p:txBody>
          <a:bodyPr wrap="none" rtlCol="0">
            <a:spAutoFit/>
          </a:bodyPr>
          <a:lstStyle/>
          <a:p>
            <a:r>
              <a:rPr lang="en-US" b="1" dirty="0">
                <a:solidFill>
                  <a:schemeClr val="tx2"/>
                </a:solidFill>
              </a:rPr>
              <a:t>Transfer</a:t>
            </a:r>
          </a:p>
        </p:txBody>
      </p:sp>
      <p:sp>
        <p:nvSpPr>
          <p:cNvPr id="28" name="TextBox 27">
            <a:extLst>
              <a:ext uri="{FF2B5EF4-FFF2-40B4-BE49-F238E27FC236}">
                <a16:creationId xmlns:a16="http://schemas.microsoft.com/office/drawing/2014/main" id="{1A5AC1EF-94D0-2385-F330-2F78F91DCDB1}"/>
              </a:ext>
            </a:extLst>
          </p:cNvPr>
          <p:cNvSpPr txBox="1"/>
          <p:nvPr/>
        </p:nvSpPr>
        <p:spPr>
          <a:xfrm>
            <a:off x="4043380" y="2408897"/>
            <a:ext cx="1552413" cy="369332"/>
          </a:xfrm>
          <a:prstGeom prst="rect">
            <a:avLst/>
          </a:prstGeom>
          <a:noFill/>
        </p:spPr>
        <p:txBody>
          <a:bodyPr wrap="none" rtlCol="0">
            <a:spAutoFit/>
          </a:bodyPr>
          <a:lstStyle/>
          <a:p>
            <a:r>
              <a:rPr lang="en-US" b="1" dirty="0">
                <a:solidFill>
                  <a:schemeClr val="tx2"/>
                </a:solidFill>
              </a:rPr>
              <a:t>Outprocessing</a:t>
            </a:r>
          </a:p>
        </p:txBody>
      </p:sp>
      <p:sp>
        <p:nvSpPr>
          <p:cNvPr id="29" name="TextBox 28">
            <a:extLst>
              <a:ext uri="{FF2B5EF4-FFF2-40B4-BE49-F238E27FC236}">
                <a16:creationId xmlns:a16="http://schemas.microsoft.com/office/drawing/2014/main" id="{12C69774-D98E-5DF9-FEFE-DBEED07DBC09}"/>
              </a:ext>
            </a:extLst>
          </p:cNvPr>
          <p:cNvSpPr txBox="1"/>
          <p:nvPr/>
        </p:nvSpPr>
        <p:spPr>
          <a:xfrm>
            <a:off x="4486129" y="2765877"/>
            <a:ext cx="1917384" cy="369332"/>
          </a:xfrm>
          <a:prstGeom prst="rect">
            <a:avLst/>
          </a:prstGeom>
          <a:noFill/>
        </p:spPr>
        <p:txBody>
          <a:bodyPr wrap="none" rtlCol="0">
            <a:spAutoFit/>
          </a:bodyPr>
          <a:lstStyle/>
          <a:p>
            <a:r>
              <a:rPr lang="en-US" b="1" dirty="0">
                <a:solidFill>
                  <a:schemeClr val="tx2"/>
                </a:solidFill>
              </a:rPr>
              <a:t>Reinforce Director</a:t>
            </a:r>
          </a:p>
        </p:txBody>
      </p:sp>
      <p:sp>
        <p:nvSpPr>
          <p:cNvPr id="30" name="TextBox 29">
            <a:extLst>
              <a:ext uri="{FF2B5EF4-FFF2-40B4-BE49-F238E27FC236}">
                <a16:creationId xmlns:a16="http://schemas.microsoft.com/office/drawing/2014/main" id="{28B921AD-B7FD-908F-D13D-1920BDB958A9}"/>
              </a:ext>
            </a:extLst>
          </p:cNvPr>
          <p:cNvSpPr txBox="1"/>
          <p:nvPr/>
        </p:nvSpPr>
        <p:spPr>
          <a:xfrm>
            <a:off x="5257800" y="3059668"/>
            <a:ext cx="1440844" cy="369332"/>
          </a:xfrm>
          <a:prstGeom prst="rect">
            <a:avLst/>
          </a:prstGeom>
          <a:noFill/>
        </p:spPr>
        <p:txBody>
          <a:bodyPr wrap="none" rtlCol="0">
            <a:spAutoFit/>
          </a:bodyPr>
          <a:lstStyle/>
          <a:p>
            <a:r>
              <a:rPr lang="en-US" b="1" dirty="0">
                <a:solidFill>
                  <a:schemeClr val="tx2"/>
                </a:solidFill>
              </a:rPr>
              <a:t>Pile / Bonfire</a:t>
            </a:r>
          </a:p>
        </p:txBody>
      </p:sp>
      <p:sp>
        <p:nvSpPr>
          <p:cNvPr id="31" name="TextBox 30">
            <a:extLst>
              <a:ext uri="{FF2B5EF4-FFF2-40B4-BE49-F238E27FC236}">
                <a16:creationId xmlns:a16="http://schemas.microsoft.com/office/drawing/2014/main" id="{076AA50F-D7BE-0409-EDB9-A9502A89B6F8}"/>
              </a:ext>
            </a:extLst>
          </p:cNvPr>
          <p:cNvSpPr txBox="1"/>
          <p:nvPr/>
        </p:nvSpPr>
        <p:spPr>
          <a:xfrm>
            <a:off x="2836191" y="3675341"/>
            <a:ext cx="2098844" cy="369332"/>
          </a:xfrm>
          <a:prstGeom prst="rect">
            <a:avLst/>
          </a:prstGeom>
          <a:noFill/>
        </p:spPr>
        <p:txBody>
          <a:bodyPr wrap="none" rtlCol="0">
            <a:spAutoFit/>
          </a:bodyPr>
          <a:lstStyle/>
          <a:p>
            <a:r>
              <a:rPr lang="en-US" b="1" dirty="0">
                <a:solidFill>
                  <a:schemeClr val="tx2"/>
                </a:solidFill>
              </a:rPr>
              <a:t>Target Trigger Times</a:t>
            </a:r>
          </a:p>
        </p:txBody>
      </p:sp>
      <p:sp>
        <p:nvSpPr>
          <p:cNvPr id="32" name="TextBox 31">
            <a:extLst>
              <a:ext uri="{FF2B5EF4-FFF2-40B4-BE49-F238E27FC236}">
                <a16:creationId xmlns:a16="http://schemas.microsoft.com/office/drawing/2014/main" id="{15E227A6-31DE-6457-4D0D-1206D242373E}"/>
              </a:ext>
            </a:extLst>
          </p:cNvPr>
          <p:cNvSpPr txBox="1"/>
          <p:nvPr/>
        </p:nvSpPr>
        <p:spPr>
          <a:xfrm>
            <a:off x="3550809" y="4047508"/>
            <a:ext cx="2047997" cy="369332"/>
          </a:xfrm>
          <a:prstGeom prst="rect">
            <a:avLst/>
          </a:prstGeom>
          <a:noFill/>
        </p:spPr>
        <p:txBody>
          <a:bodyPr wrap="none" rtlCol="0">
            <a:spAutoFit/>
          </a:bodyPr>
          <a:lstStyle/>
          <a:p>
            <a:r>
              <a:rPr lang="en-US" b="1" dirty="0">
                <a:solidFill>
                  <a:schemeClr val="tx2"/>
                </a:solidFill>
              </a:rPr>
              <a:t>Scale of Confidence</a:t>
            </a:r>
          </a:p>
        </p:txBody>
      </p:sp>
      <p:sp>
        <p:nvSpPr>
          <p:cNvPr id="33" name="TextBox 32">
            <a:extLst>
              <a:ext uri="{FF2B5EF4-FFF2-40B4-BE49-F238E27FC236}">
                <a16:creationId xmlns:a16="http://schemas.microsoft.com/office/drawing/2014/main" id="{80E8387D-C783-3910-1962-51604960956E}"/>
              </a:ext>
            </a:extLst>
          </p:cNvPr>
          <p:cNvSpPr txBox="1"/>
          <p:nvPr/>
        </p:nvSpPr>
        <p:spPr>
          <a:xfrm>
            <a:off x="4380078" y="4376047"/>
            <a:ext cx="1884234" cy="369332"/>
          </a:xfrm>
          <a:prstGeom prst="rect">
            <a:avLst/>
          </a:prstGeom>
          <a:noFill/>
        </p:spPr>
        <p:txBody>
          <a:bodyPr wrap="none" rtlCol="0">
            <a:spAutoFit/>
          </a:bodyPr>
          <a:lstStyle/>
          <a:p>
            <a:r>
              <a:rPr lang="en-US" b="1" dirty="0">
                <a:solidFill>
                  <a:schemeClr val="tx2"/>
                </a:solidFill>
              </a:rPr>
              <a:t>Bar of Confidence</a:t>
            </a:r>
          </a:p>
        </p:txBody>
      </p:sp>
      <p:sp>
        <p:nvSpPr>
          <p:cNvPr id="34" name="TextBox 33">
            <a:extLst>
              <a:ext uri="{FF2B5EF4-FFF2-40B4-BE49-F238E27FC236}">
                <a16:creationId xmlns:a16="http://schemas.microsoft.com/office/drawing/2014/main" id="{2FA4F721-E6E2-F4B9-C09D-26C66CF3C0ED}"/>
              </a:ext>
            </a:extLst>
          </p:cNvPr>
          <p:cNvSpPr txBox="1"/>
          <p:nvPr/>
        </p:nvSpPr>
        <p:spPr>
          <a:xfrm>
            <a:off x="5254545" y="4745379"/>
            <a:ext cx="1546321" cy="369332"/>
          </a:xfrm>
          <a:prstGeom prst="rect">
            <a:avLst/>
          </a:prstGeom>
          <a:noFill/>
        </p:spPr>
        <p:txBody>
          <a:bodyPr wrap="none" rtlCol="0">
            <a:spAutoFit/>
          </a:bodyPr>
          <a:lstStyle/>
          <a:p>
            <a:r>
              <a:rPr lang="en-US" b="1" dirty="0">
                <a:solidFill>
                  <a:schemeClr val="tx2"/>
                </a:solidFill>
              </a:rPr>
              <a:t>Seed of Doubt</a:t>
            </a:r>
          </a:p>
        </p:txBody>
      </p:sp>
      <p:sp>
        <p:nvSpPr>
          <p:cNvPr id="35" name="TextBox 34">
            <a:extLst>
              <a:ext uri="{FF2B5EF4-FFF2-40B4-BE49-F238E27FC236}">
                <a16:creationId xmlns:a16="http://schemas.microsoft.com/office/drawing/2014/main" id="{6190C6B5-F161-1FFF-8144-54C8E9002288}"/>
              </a:ext>
            </a:extLst>
          </p:cNvPr>
          <p:cNvSpPr txBox="1"/>
          <p:nvPr/>
        </p:nvSpPr>
        <p:spPr>
          <a:xfrm>
            <a:off x="5429868" y="5086754"/>
            <a:ext cx="2332498" cy="369332"/>
          </a:xfrm>
          <a:prstGeom prst="rect">
            <a:avLst/>
          </a:prstGeom>
          <a:noFill/>
        </p:spPr>
        <p:txBody>
          <a:bodyPr wrap="none" rtlCol="0">
            <a:spAutoFit/>
          </a:bodyPr>
          <a:lstStyle/>
          <a:p>
            <a:r>
              <a:rPr lang="en-US" b="1" dirty="0">
                <a:solidFill>
                  <a:schemeClr val="tx2"/>
                </a:solidFill>
              </a:rPr>
              <a:t>New Perspective Store</a:t>
            </a:r>
          </a:p>
        </p:txBody>
      </p:sp>
      <p:sp>
        <p:nvSpPr>
          <p:cNvPr id="36" name="TextBox 35">
            <a:extLst>
              <a:ext uri="{FF2B5EF4-FFF2-40B4-BE49-F238E27FC236}">
                <a16:creationId xmlns:a16="http://schemas.microsoft.com/office/drawing/2014/main" id="{0B27E34A-A22C-4502-A695-446A8E7D0729}"/>
              </a:ext>
            </a:extLst>
          </p:cNvPr>
          <p:cNvSpPr txBox="1"/>
          <p:nvPr/>
        </p:nvSpPr>
        <p:spPr>
          <a:xfrm>
            <a:off x="6627802" y="5456086"/>
            <a:ext cx="1845313" cy="369332"/>
          </a:xfrm>
          <a:prstGeom prst="rect">
            <a:avLst/>
          </a:prstGeom>
          <a:noFill/>
        </p:spPr>
        <p:txBody>
          <a:bodyPr wrap="none" rtlCol="0">
            <a:spAutoFit/>
          </a:bodyPr>
          <a:lstStyle/>
          <a:p>
            <a:r>
              <a:rPr lang="en-US" b="1" dirty="0">
                <a:solidFill>
                  <a:schemeClr val="tx2"/>
                </a:solidFill>
              </a:rPr>
              <a:t>Bridge / Fountain</a:t>
            </a:r>
          </a:p>
        </p:txBody>
      </p:sp>
      <p:sp>
        <p:nvSpPr>
          <p:cNvPr id="37" name="TextBox 36">
            <a:extLst>
              <a:ext uri="{FF2B5EF4-FFF2-40B4-BE49-F238E27FC236}">
                <a16:creationId xmlns:a16="http://schemas.microsoft.com/office/drawing/2014/main" id="{EB074128-C759-1E49-0DA6-CAC695E7599B}"/>
              </a:ext>
            </a:extLst>
          </p:cNvPr>
          <p:cNvSpPr txBox="1"/>
          <p:nvPr/>
        </p:nvSpPr>
        <p:spPr>
          <a:xfrm>
            <a:off x="7528551" y="6010084"/>
            <a:ext cx="1384866" cy="369332"/>
          </a:xfrm>
          <a:prstGeom prst="rect">
            <a:avLst/>
          </a:prstGeom>
          <a:noFill/>
        </p:spPr>
        <p:txBody>
          <a:bodyPr wrap="none" rtlCol="0">
            <a:spAutoFit/>
          </a:bodyPr>
          <a:lstStyle/>
          <a:p>
            <a:r>
              <a:rPr lang="en-US" b="1" dirty="0">
                <a:solidFill>
                  <a:schemeClr val="tx2"/>
                </a:solidFill>
              </a:rPr>
              <a:t>ARTOMETER</a:t>
            </a:r>
          </a:p>
        </p:txBody>
      </p:sp>
      <p:cxnSp>
        <p:nvCxnSpPr>
          <p:cNvPr id="45" name="Straight Connector 44">
            <a:extLst>
              <a:ext uri="{FF2B5EF4-FFF2-40B4-BE49-F238E27FC236}">
                <a16:creationId xmlns:a16="http://schemas.microsoft.com/office/drawing/2014/main" id="{26B1401E-617B-B6F6-27D2-A63EAB547A93}"/>
              </a:ext>
            </a:extLst>
          </p:cNvPr>
          <p:cNvCxnSpPr>
            <a:cxnSpLocks/>
          </p:cNvCxnSpPr>
          <p:nvPr/>
        </p:nvCxnSpPr>
        <p:spPr>
          <a:xfrm flipH="1">
            <a:off x="1939845" y="3594018"/>
            <a:ext cx="662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B725277-FE7C-514B-FB51-B9578B308FB9}"/>
              </a:ext>
            </a:extLst>
          </p:cNvPr>
          <p:cNvSpPr txBox="1"/>
          <p:nvPr/>
        </p:nvSpPr>
        <p:spPr>
          <a:xfrm>
            <a:off x="7921078" y="3280763"/>
            <a:ext cx="601575" cy="338554"/>
          </a:xfrm>
          <a:prstGeom prst="rect">
            <a:avLst/>
          </a:prstGeom>
          <a:noFill/>
        </p:spPr>
        <p:txBody>
          <a:bodyPr wrap="none" rtlCol="0">
            <a:spAutoFit/>
          </a:bodyPr>
          <a:lstStyle/>
          <a:p>
            <a:r>
              <a:rPr lang="en-US" sz="1600" dirty="0">
                <a:solidFill>
                  <a:schemeClr val="tx2"/>
                </a:solidFill>
              </a:rPr>
              <a:t>PAST</a:t>
            </a:r>
          </a:p>
        </p:txBody>
      </p:sp>
      <p:sp>
        <p:nvSpPr>
          <p:cNvPr id="50" name="TextBox 49">
            <a:extLst>
              <a:ext uri="{FF2B5EF4-FFF2-40B4-BE49-F238E27FC236}">
                <a16:creationId xmlns:a16="http://schemas.microsoft.com/office/drawing/2014/main" id="{2EFFE0B0-91B6-E5CE-0111-E16AABCDA30F}"/>
              </a:ext>
            </a:extLst>
          </p:cNvPr>
          <p:cNvSpPr txBox="1"/>
          <p:nvPr/>
        </p:nvSpPr>
        <p:spPr>
          <a:xfrm>
            <a:off x="7900939" y="3644614"/>
            <a:ext cx="745012" cy="338554"/>
          </a:xfrm>
          <a:prstGeom prst="rect">
            <a:avLst/>
          </a:prstGeom>
          <a:noFill/>
        </p:spPr>
        <p:txBody>
          <a:bodyPr wrap="none" rtlCol="0">
            <a:spAutoFit/>
          </a:bodyPr>
          <a:lstStyle/>
          <a:p>
            <a:r>
              <a:rPr lang="en-US" sz="1600" dirty="0">
                <a:solidFill>
                  <a:schemeClr val="tx2"/>
                </a:solidFill>
              </a:rPr>
              <a:t>Future</a:t>
            </a:r>
          </a:p>
        </p:txBody>
      </p:sp>
    </p:spTree>
    <p:extLst>
      <p:ext uri="{BB962C8B-B14F-4D97-AF65-F5344CB8AC3E}">
        <p14:creationId xmlns:p14="http://schemas.microsoft.com/office/powerpoint/2010/main" val="102031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ssolv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dissolv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dissolv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dissolv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dissolve">
                                      <p:cBhvr>
                                        <p:cTn id="55" dur="500"/>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dissolve">
                                      <p:cBhvr>
                                        <p:cTn id="60" dur="500"/>
                                        <p:tgtEl>
                                          <p:spTgt spid="50"/>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dissolve">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dissolve">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dissolve">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dissolve">
                                      <p:cBhvr>
                                        <p:cTn id="80" dur="500"/>
                                        <p:tgtEl>
                                          <p:spTgt spid="34"/>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dissolve">
                                      <p:cBhvr>
                                        <p:cTn id="85" dur="500"/>
                                        <p:tgtEl>
                                          <p:spTgt spid="35"/>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dissolve">
                                      <p:cBhvr>
                                        <p:cTn id="90" dur="500"/>
                                        <p:tgtEl>
                                          <p:spTgt spid="36"/>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dissolve">
                                      <p:cBhvr>
                                        <p:cTn id="9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4" grpId="0"/>
      <p:bldP spid="26" grpId="0"/>
      <p:bldP spid="27" grpId="0"/>
      <p:bldP spid="28" grpId="0"/>
      <p:bldP spid="29" grpId="0"/>
      <p:bldP spid="30" grpId="0"/>
      <p:bldP spid="31" grpId="0"/>
      <p:bldP spid="32" grpId="0"/>
      <p:bldP spid="33" grpId="0"/>
      <p:bldP spid="34" grpId="0"/>
      <p:bldP spid="35" grpId="0"/>
      <p:bldP spid="36" grpId="0"/>
      <p:bldP spid="37"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64189-C655-27FB-46F5-2381CB2988F4}"/>
              </a:ext>
            </a:extLst>
          </p:cNvPr>
          <p:cNvSpPr>
            <a:spLocks noGrp="1"/>
          </p:cNvSpPr>
          <p:nvPr>
            <p:ph type="title"/>
          </p:nvPr>
        </p:nvSpPr>
        <p:spPr>
          <a:xfrm>
            <a:off x="1143000" y="5010275"/>
            <a:ext cx="6858000" cy="757317"/>
          </a:xfrm>
        </p:spPr>
        <p:txBody>
          <a:bodyPr vert="horz" lIns="91440" tIns="45720" rIns="91440" bIns="45720" rtlCol="0" anchor="b">
            <a:normAutofit/>
          </a:bodyPr>
          <a:lstStyle/>
          <a:p>
            <a:pPr>
              <a:lnSpc>
                <a:spcPct val="90000"/>
              </a:lnSpc>
            </a:pPr>
            <a:r>
              <a:rPr lang="en-US" sz="2800" kern="1200">
                <a:solidFill>
                  <a:schemeClr val="tx1"/>
                </a:solidFill>
                <a:latin typeface="+mj-lt"/>
                <a:ea typeface="+mj-ea"/>
                <a:cs typeface="+mj-cs"/>
              </a:rPr>
              <a:t>Voluntary Image Replacement</a:t>
            </a:r>
          </a:p>
        </p:txBody>
      </p:sp>
      <p:sp>
        <p:nvSpPr>
          <p:cNvPr id="30" name="TextBox 29">
            <a:extLst>
              <a:ext uri="{FF2B5EF4-FFF2-40B4-BE49-F238E27FC236}">
                <a16:creationId xmlns:a16="http://schemas.microsoft.com/office/drawing/2014/main" id="{B8DC1165-C749-43E7-426B-02172D622B5F}"/>
              </a:ext>
            </a:extLst>
          </p:cNvPr>
          <p:cNvSpPr txBox="1"/>
          <p:nvPr/>
        </p:nvSpPr>
        <p:spPr>
          <a:xfrm>
            <a:off x="1143000" y="5754144"/>
            <a:ext cx="6858000" cy="468980"/>
          </a:xfrm>
          <a:prstGeom prst="rect">
            <a:avLst/>
          </a:prstGeom>
        </p:spPr>
        <p:txBody>
          <a:bodyPr vert="horz" lIns="91440" tIns="45720" rIns="91440" bIns="45720" rtlCol="0">
            <a:normAutofit/>
          </a:bodyPr>
          <a:lstStyle/>
          <a:p>
            <a:pPr algn="ctr">
              <a:lnSpc>
                <a:spcPct val="90000"/>
              </a:lnSpc>
              <a:spcBef>
                <a:spcPts val="1000"/>
              </a:spcBef>
            </a:pPr>
            <a:r>
              <a:rPr lang="en-US" sz="1600" kern="1200">
                <a:solidFill>
                  <a:schemeClr val="tx1"/>
                </a:solidFill>
                <a:latin typeface="+mn-lt"/>
                <a:ea typeface="+mn-ea"/>
                <a:cs typeface="+mn-cs"/>
              </a:rPr>
              <a:t>Happy replaces angry</a:t>
            </a:r>
          </a:p>
        </p:txBody>
      </p:sp>
      <p:sp>
        <p:nvSpPr>
          <p:cNvPr id="35" name="Rectangle 34">
            <a:extLst>
              <a:ext uri="{FF2B5EF4-FFF2-40B4-BE49-F238E27FC236}">
                <a16:creationId xmlns:a16="http://schemas.microsoft.com/office/drawing/2014/main" id="{2F4C03CF-76AD-2B9F-7EAC-BD21772B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09631" y="700407"/>
            <a:ext cx="123362" cy="7829255"/>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9459D69-81E2-5DEC-98A2-EF3BBA4EA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523200" y="2713977"/>
            <a:ext cx="123362" cy="3802118"/>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hand drawing a face on a blackboard&#10;&#10;AI-generated content may be incorrect.">
            <a:extLst>
              <a:ext uri="{FF2B5EF4-FFF2-40B4-BE49-F238E27FC236}">
                <a16:creationId xmlns:a16="http://schemas.microsoft.com/office/drawing/2014/main" id="{126A133D-7EDA-2AD8-3225-C9F8A96D58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159" y="1316460"/>
            <a:ext cx="6972841" cy="3070113"/>
          </a:xfrm>
        </p:spPr>
      </p:pic>
    </p:spTree>
    <p:extLst>
      <p:ext uri="{BB962C8B-B14F-4D97-AF65-F5344CB8AC3E}">
        <p14:creationId xmlns:p14="http://schemas.microsoft.com/office/powerpoint/2010/main" val="109625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9171</TotalTime>
  <Words>3076</Words>
  <Application>Microsoft Office PowerPoint</Application>
  <PresentationFormat>On-screen Show (4:3)</PresentationFormat>
  <Paragraphs>313</Paragraphs>
  <Slides>58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Meiryo</vt:lpstr>
      <vt:lpstr>Arial</vt:lpstr>
      <vt:lpstr>Calibri</vt:lpstr>
      <vt:lpstr>Times New Roman</vt:lpstr>
      <vt:lpstr>Verdana</vt:lpstr>
      <vt:lpstr>Wingdings</vt:lpstr>
      <vt:lpstr>Office Theme</vt:lpstr>
      <vt:lpstr>ACCELERATED RESOLUTION THERAPY  BASIC ART TRAINING Laney Rosenzweig, Developer  The ART of Rapid Recovery </vt:lpstr>
      <vt:lpstr>DAY ONE</vt:lpstr>
      <vt:lpstr>Introductions </vt:lpstr>
      <vt:lpstr>Accelerated Resolution Therapy (ART)</vt:lpstr>
      <vt:lpstr>Foundations </vt:lpstr>
      <vt:lpstr>Criteria for ART Clients</vt:lpstr>
      <vt:lpstr>ART Basic Protocol</vt:lpstr>
      <vt:lpstr>PowerPoint Presentation</vt:lpstr>
      <vt:lpstr>Voluntary Image Replacement</vt:lpstr>
      <vt:lpstr>Eye Movements (EMs) </vt:lpstr>
      <vt:lpstr>Moving Sensations</vt:lpstr>
      <vt:lpstr>Working with IMAGES</vt:lpstr>
      <vt:lpstr>Creativity</vt:lpstr>
      <vt:lpstr>ART’s IMAGINARY Tools</vt:lpstr>
      <vt:lpstr>Idioms or Proverbs and ART  A group of words that has a metaphorical meaning accepted in common language   </vt:lpstr>
      <vt:lpstr>The Brain Likes Rhymes</vt:lpstr>
      <vt:lpstr>A play on words, fun, quick and effective SOUNDS THE SAME: MEANING IS  and it works surprisingly well</vt:lpstr>
      <vt:lpstr>More Wordplay</vt:lpstr>
      <vt:lpstr>Wordplay Moves Sensations Quickly</vt:lpstr>
      <vt:lpstr>Practicum - Moving Sensations</vt:lpstr>
      <vt:lpstr>Basic Script Review</vt:lpstr>
      <vt:lpstr>DAY TWO</vt:lpstr>
      <vt:lpstr>Components of ART</vt:lpstr>
      <vt:lpstr>Scene Match</vt:lpstr>
      <vt:lpstr>METAPHORS ARE:</vt:lpstr>
      <vt:lpstr>Metaphorical Pictures Trigger Emotions</vt:lpstr>
      <vt:lpstr> METAPHORS The stuff dreams are made of: </vt:lpstr>
      <vt:lpstr>Metaphors Are Dream Language</vt:lpstr>
      <vt:lpstr>What metaphors have you heard your clients say?</vt:lpstr>
      <vt:lpstr>Gestalt Interventions</vt:lpstr>
      <vt:lpstr>Handling  Strong Emotions  or  Intense Crying</vt:lpstr>
      <vt:lpstr>Little Mischievous Little Liar</vt:lpstr>
      <vt:lpstr>Basic ART Practicum</vt:lpstr>
      <vt:lpstr>EMs for Self Use</vt:lpstr>
      <vt:lpstr>DAY THREE</vt:lpstr>
      <vt:lpstr>Ongoing Problems</vt:lpstr>
      <vt:lpstr>Past Trauma Is Often One and Done, But Ongoing Problems May Take Longer</vt:lpstr>
      <vt:lpstr>Introducing  The Typical Day Script  with (or without)  The Mischievous Little Liar </vt:lpstr>
      <vt:lpstr>Ongoing Problems May Take Several More Sessions</vt:lpstr>
      <vt:lpstr>The Typical Day Script Is Very Similar to  the Basic Script but Tailored to Ongoing Problems.</vt:lpstr>
      <vt:lpstr>Externalization</vt:lpstr>
      <vt:lpstr>The Mischievous Little Liar –  How ART Deals with Ongoing Problems </vt:lpstr>
      <vt:lpstr>The Mischievous Little Liar Script</vt:lpstr>
      <vt:lpstr>The Mischievous Little Liar – A Mischievous Voice,  an Ominous Look</vt:lpstr>
      <vt:lpstr>Examples of battles with the Mischievous Little Liar: A Client’s Mind Hears…</vt:lpstr>
      <vt:lpstr>There Is Also a Positive Voice</vt:lpstr>
      <vt:lpstr>Externalization</vt:lpstr>
      <vt:lpstr>Externalization Example Result</vt:lpstr>
      <vt:lpstr>Making New Connections</vt:lpstr>
      <vt:lpstr>Doors to Explore</vt:lpstr>
      <vt:lpstr>ART Stores For Anything</vt:lpstr>
      <vt:lpstr>An ART Store for A: </vt:lpstr>
      <vt:lpstr>An Example of added interventions at the back of your manual: Challenging core beliefs through Metaphor</vt:lpstr>
      <vt:lpstr>And More Scripts</vt:lpstr>
      <vt:lpstr>PowerPoint Presentation</vt:lpstr>
      <vt:lpstr>ART Organizations</vt:lpstr>
      <vt:lpstr>ART Training and Certifications </vt:lpstr>
      <vt:lpstr>ART Training Certification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Conceptualizing ART</dc:title>
  <dc:creator>Laney</dc:creator>
  <cp:lastModifiedBy>Robin Pickett</cp:lastModifiedBy>
  <cp:revision>629</cp:revision>
  <dcterms:created xsi:type="dcterms:W3CDTF">2006-08-16T00:00:00Z</dcterms:created>
  <dcterms:modified xsi:type="dcterms:W3CDTF">2026-03-04T00:11:33Z</dcterms:modified>
</cp:coreProperties>
</file>